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296" r:id="rId4"/>
    <p:sldId id="281" r:id="rId5"/>
    <p:sldId id="262" r:id="rId6"/>
    <p:sldId id="263" r:id="rId7"/>
    <p:sldId id="264" r:id="rId8"/>
    <p:sldId id="282" r:id="rId9"/>
    <p:sldId id="265" r:id="rId10"/>
    <p:sldId id="266" r:id="rId11"/>
    <p:sldId id="283" r:id="rId12"/>
    <p:sldId id="268" r:id="rId13"/>
    <p:sldId id="284" r:id="rId14"/>
    <p:sldId id="269" r:id="rId15"/>
    <p:sldId id="270" r:id="rId16"/>
    <p:sldId id="271" r:id="rId17"/>
    <p:sldId id="286" r:id="rId18"/>
    <p:sldId id="292" r:id="rId19"/>
    <p:sldId id="273" r:id="rId20"/>
    <p:sldId id="285" r:id="rId21"/>
    <p:sldId id="293" r:id="rId22"/>
    <p:sldId id="287" r:id="rId23"/>
    <p:sldId id="289" r:id="rId24"/>
    <p:sldId id="278" r:id="rId25"/>
    <p:sldId id="290" r:id="rId26"/>
    <p:sldId id="291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A2C"/>
    <a:srgbClr val="C00000"/>
    <a:srgbClr val="FF00FF"/>
    <a:srgbClr val="C0C0C0"/>
    <a:srgbClr val="ED7D31"/>
    <a:srgbClr val="C7A1E3"/>
    <a:srgbClr val="7030A0"/>
    <a:srgbClr val="385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752FB-5F7B-497C-A2B6-9C7F724686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A3CD8C-9DD4-4CF3-B1E7-CAD864382651}">
      <dgm:prSet/>
      <dgm:spPr/>
      <dgm:t>
        <a:bodyPr/>
        <a:lstStyle/>
        <a:p>
          <a:r>
            <a:rPr lang="es-ES" dirty="0" smtClean="0"/>
            <a:t>1ª Sesión. Diagnóstico de empleabilidad</a:t>
          </a:r>
          <a:endParaRPr lang="es-ES" dirty="0"/>
        </a:p>
      </dgm:t>
    </dgm:pt>
    <dgm:pt modelId="{8DE4E33B-6304-48A2-80B8-74686BBC3404}" type="parTrans" cxnId="{09989B0B-DF7D-4D32-86EF-9177878A0B07}">
      <dgm:prSet/>
      <dgm:spPr/>
      <dgm:t>
        <a:bodyPr/>
        <a:lstStyle/>
        <a:p>
          <a:endParaRPr lang="es-ES"/>
        </a:p>
      </dgm:t>
    </dgm:pt>
    <dgm:pt modelId="{F051677E-FE55-4A2E-BF99-B2DF707BC033}" type="sibTrans" cxnId="{09989B0B-DF7D-4D32-86EF-9177878A0B07}">
      <dgm:prSet/>
      <dgm:spPr/>
      <dgm:t>
        <a:bodyPr/>
        <a:lstStyle/>
        <a:p>
          <a:endParaRPr lang="es-ES"/>
        </a:p>
      </dgm:t>
    </dgm:pt>
    <dgm:pt modelId="{18255F6B-5ECC-4B8B-A81D-9B5D373E3BE4}">
      <dgm:prSet/>
      <dgm:spPr/>
      <dgm:t>
        <a:bodyPr/>
        <a:lstStyle/>
        <a:p>
          <a:r>
            <a:rPr lang="es-ES" dirty="0" smtClean="0"/>
            <a:t>2ª Sesión. Definición de itinerario </a:t>
          </a:r>
          <a:endParaRPr lang="es-ES" dirty="0"/>
        </a:p>
      </dgm:t>
    </dgm:pt>
    <dgm:pt modelId="{FE0D1DA5-1BF9-4B93-90B2-94A4472BA713}" type="parTrans" cxnId="{02E6D2C7-6F8E-4920-BFA7-374AD90EED29}">
      <dgm:prSet/>
      <dgm:spPr/>
      <dgm:t>
        <a:bodyPr/>
        <a:lstStyle/>
        <a:p>
          <a:endParaRPr lang="es-ES"/>
        </a:p>
      </dgm:t>
    </dgm:pt>
    <dgm:pt modelId="{D89DF8B4-43F5-4ABF-8198-BAA3F72B38C0}" type="sibTrans" cxnId="{02E6D2C7-6F8E-4920-BFA7-374AD90EED29}">
      <dgm:prSet/>
      <dgm:spPr/>
      <dgm:t>
        <a:bodyPr/>
        <a:lstStyle/>
        <a:p>
          <a:endParaRPr lang="es-ES"/>
        </a:p>
      </dgm:t>
    </dgm:pt>
    <dgm:pt modelId="{D57D43AF-2D23-44B8-8FAF-5691FC382FE0}">
      <dgm:prSet/>
      <dgm:spPr/>
      <dgm:t>
        <a:bodyPr/>
        <a:lstStyle/>
        <a:p>
          <a:r>
            <a:rPr lang="es-ES" dirty="0" smtClean="0"/>
            <a:t>3ª Sesión. Definición y elaboración de CV</a:t>
          </a:r>
          <a:endParaRPr lang="es-ES" dirty="0"/>
        </a:p>
      </dgm:t>
    </dgm:pt>
    <dgm:pt modelId="{6D676C5D-616B-4FAD-9CE9-3D131F711A73}" type="parTrans" cxnId="{F6C26CC7-745A-433E-93B8-566E0EEFE320}">
      <dgm:prSet/>
      <dgm:spPr/>
      <dgm:t>
        <a:bodyPr/>
        <a:lstStyle/>
        <a:p>
          <a:endParaRPr lang="es-ES"/>
        </a:p>
      </dgm:t>
    </dgm:pt>
    <dgm:pt modelId="{2E648FA6-EA10-4AA8-AB13-C50B1B9B780D}" type="sibTrans" cxnId="{F6C26CC7-745A-433E-93B8-566E0EEFE320}">
      <dgm:prSet/>
      <dgm:spPr/>
      <dgm:t>
        <a:bodyPr/>
        <a:lstStyle/>
        <a:p>
          <a:endParaRPr lang="es-ES"/>
        </a:p>
      </dgm:t>
    </dgm:pt>
    <dgm:pt modelId="{A0FAC7AE-EA69-43AD-AB6D-B64EE438B4F5}">
      <dgm:prSet/>
      <dgm:spPr/>
      <dgm:t>
        <a:bodyPr/>
        <a:lstStyle/>
        <a:p>
          <a:r>
            <a:rPr lang="es-ES" dirty="0" smtClean="0"/>
            <a:t>4ª Sesión. Técnicas de BAE</a:t>
          </a:r>
          <a:endParaRPr lang="es-ES" dirty="0"/>
        </a:p>
      </dgm:t>
    </dgm:pt>
    <dgm:pt modelId="{1D0C191B-29C3-4AAD-8DC1-596A1C446BEB}" type="parTrans" cxnId="{D2BE22B1-2C10-4943-86C3-C1078FC447B5}">
      <dgm:prSet/>
      <dgm:spPr/>
      <dgm:t>
        <a:bodyPr/>
        <a:lstStyle/>
        <a:p>
          <a:endParaRPr lang="es-ES"/>
        </a:p>
      </dgm:t>
    </dgm:pt>
    <dgm:pt modelId="{EC34170E-8420-4825-96CE-885ECE41E7C9}" type="sibTrans" cxnId="{D2BE22B1-2C10-4943-86C3-C1078FC447B5}">
      <dgm:prSet/>
      <dgm:spPr/>
      <dgm:t>
        <a:bodyPr/>
        <a:lstStyle/>
        <a:p>
          <a:endParaRPr lang="es-ES"/>
        </a:p>
      </dgm:t>
    </dgm:pt>
    <dgm:pt modelId="{D446AB90-1CB2-4CBD-B2CD-9EB965C92F21}">
      <dgm:prSet/>
      <dgm:spPr/>
      <dgm:t>
        <a:bodyPr/>
        <a:lstStyle/>
        <a:p>
          <a:r>
            <a:rPr lang="es-ES" dirty="0" smtClean="0"/>
            <a:t>5ª Sesión. Utilización de las redes en la BAE </a:t>
          </a:r>
          <a:endParaRPr lang="es-ES" dirty="0"/>
        </a:p>
      </dgm:t>
    </dgm:pt>
    <dgm:pt modelId="{22AF79D8-0706-4556-B707-05A593A332FD}" type="parTrans" cxnId="{4B89B761-1B22-44C6-8992-1E5C233E2B1D}">
      <dgm:prSet/>
      <dgm:spPr/>
      <dgm:t>
        <a:bodyPr/>
        <a:lstStyle/>
        <a:p>
          <a:endParaRPr lang="es-ES"/>
        </a:p>
      </dgm:t>
    </dgm:pt>
    <dgm:pt modelId="{926DB260-DCBC-42E0-B268-B859255D56E7}" type="sibTrans" cxnId="{4B89B761-1B22-44C6-8992-1E5C233E2B1D}">
      <dgm:prSet/>
      <dgm:spPr/>
      <dgm:t>
        <a:bodyPr/>
        <a:lstStyle/>
        <a:p>
          <a:endParaRPr lang="es-ES"/>
        </a:p>
      </dgm:t>
    </dgm:pt>
    <dgm:pt modelId="{0164E9AC-1CC1-4034-8107-220052D25F68}">
      <dgm:prSet/>
      <dgm:spPr/>
      <dgm:t>
        <a:bodyPr/>
        <a:lstStyle/>
        <a:p>
          <a:r>
            <a:rPr lang="es-ES" dirty="0" smtClean="0"/>
            <a:t>6ª Sesión. Preparación pruebas de selección</a:t>
          </a:r>
          <a:endParaRPr lang="es-ES" dirty="0"/>
        </a:p>
      </dgm:t>
    </dgm:pt>
    <dgm:pt modelId="{21FB0119-7BDC-458F-BAD2-DA3177A81CB4}" type="parTrans" cxnId="{7DDF4D2D-EE1A-4A61-A462-BD42AE075D10}">
      <dgm:prSet/>
      <dgm:spPr/>
      <dgm:t>
        <a:bodyPr/>
        <a:lstStyle/>
        <a:p>
          <a:endParaRPr lang="es-ES"/>
        </a:p>
      </dgm:t>
    </dgm:pt>
    <dgm:pt modelId="{5A3B8ECA-F0AE-4CF4-831E-BB7B5D88B4A5}" type="sibTrans" cxnId="{7DDF4D2D-EE1A-4A61-A462-BD42AE075D10}">
      <dgm:prSet/>
      <dgm:spPr/>
      <dgm:t>
        <a:bodyPr/>
        <a:lstStyle/>
        <a:p>
          <a:endParaRPr lang="es-ES"/>
        </a:p>
      </dgm:t>
    </dgm:pt>
    <dgm:pt modelId="{61CE9FF3-2B6B-47E0-9C54-2E6E39C3F11A}">
      <dgm:prSet/>
      <dgm:spPr>
        <a:solidFill>
          <a:srgbClr val="456A2C"/>
        </a:solidFill>
      </dgm:spPr>
      <dgm:t>
        <a:bodyPr/>
        <a:lstStyle/>
        <a:p>
          <a:r>
            <a:rPr lang="es-ES" dirty="0" smtClean="0"/>
            <a:t>Servicios adicionales para grabar </a:t>
          </a:r>
          <a:endParaRPr lang="es-ES" dirty="0"/>
        </a:p>
      </dgm:t>
    </dgm:pt>
    <dgm:pt modelId="{94B914DF-0693-4D04-9F07-B92B4B9293C7}" type="parTrans" cxnId="{D01687E1-E81E-4B93-B85D-4C06AA208613}">
      <dgm:prSet/>
      <dgm:spPr/>
      <dgm:t>
        <a:bodyPr/>
        <a:lstStyle/>
        <a:p>
          <a:endParaRPr lang="es-ES"/>
        </a:p>
      </dgm:t>
    </dgm:pt>
    <dgm:pt modelId="{1585E267-7C92-452F-ADDD-24AAB1D84755}" type="sibTrans" cxnId="{D01687E1-E81E-4B93-B85D-4C06AA208613}">
      <dgm:prSet/>
      <dgm:spPr/>
      <dgm:t>
        <a:bodyPr/>
        <a:lstStyle/>
        <a:p>
          <a:endParaRPr lang="es-ES"/>
        </a:p>
      </dgm:t>
    </dgm:pt>
    <dgm:pt modelId="{317AFB2E-DC81-4BF0-9ACD-665946CAF1B4}">
      <dgm:prSet/>
      <dgm:spPr>
        <a:solidFill>
          <a:srgbClr val="456A2C"/>
        </a:solidFill>
      </dgm:spPr>
      <dgm:t>
        <a:bodyPr/>
        <a:lstStyle/>
        <a:p>
          <a:r>
            <a:rPr lang="es-ES" dirty="0" smtClean="0"/>
            <a:t>Grabación de servicios e itinerarios</a:t>
          </a:r>
          <a:endParaRPr lang="es-ES" dirty="0"/>
        </a:p>
      </dgm:t>
    </dgm:pt>
    <dgm:pt modelId="{440499AD-E588-45EF-AD81-87E28F11C285}" type="parTrans" cxnId="{B337E661-AE61-4AD1-8DDB-507F8422EF10}">
      <dgm:prSet/>
      <dgm:spPr/>
      <dgm:t>
        <a:bodyPr/>
        <a:lstStyle/>
        <a:p>
          <a:endParaRPr lang="es-ES"/>
        </a:p>
      </dgm:t>
    </dgm:pt>
    <dgm:pt modelId="{AB68A89A-C933-4203-B066-963599692605}" type="sibTrans" cxnId="{B337E661-AE61-4AD1-8DDB-507F8422EF10}">
      <dgm:prSet/>
      <dgm:spPr/>
      <dgm:t>
        <a:bodyPr/>
        <a:lstStyle/>
        <a:p>
          <a:endParaRPr lang="es-ES"/>
        </a:p>
      </dgm:t>
    </dgm:pt>
    <dgm:pt modelId="{BFE6D5A1-1CA6-4E3F-96C7-048A03E6850B}">
      <dgm:prSet/>
      <dgm:spPr>
        <a:solidFill>
          <a:srgbClr val="456A2C"/>
        </a:solidFill>
      </dgm:spPr>
      <dgm:t>
        <a:bodyPr/>
        <a:lstStyle/>
        <a:p>
          <a:r>
            <a:rPr lang="es-ES" dirty="0" smtClean="0"/>
            <a:t>Disponibilidad </a:t>
          </a:r>
          <a:endParaRPr lang="es-ES" dirty="0"/>
        </a:p>
      </dgm:t>
    </dgm:pt>
    <dgm:pt modelId="{05B4A003-3D03-419B-9779-028B9F30656A}" type="parTrans" cxnId="{B3608809-C650-49C0-921B-3365E5011D92}">
      <dgm:prSet/>
      <dgm:spPr/>
      <dgm:t>
        <a:bodyPr/>
        <a:lstStyle/>
        <a:p>
          <a:endParaRPr lang="es-ES"/>
        </a:p>
      </dgm:t>
    </dgm:pt>
    <dgm:pt modelId="{A7D495B0-B952-4259-90C5-9CB53881B8CF}" type="sibTrans" cxnId="{B3608809-C650-49C0-921B-3365E5011D92}">
      <dgm:prSet/>
      <dgm:spPr/>
      <dgm:t>
        <a:bodyPr/>
        <a:lstStyle/>
        <a:p>
          <a:endParaRPr lang="es-ES"/>
        </a:p>
      </dgm:t>
    </dgm:pt>
    <dgm:pt modelId="{F3B32E2D-F70B-4F0D-BAA7-0772FCD8AB96}">
      <dgm:prSet/>
      <dgm:spPr>
        <a:solidFill>
          <a:srgbClr val="456A2C"/>
        </a:solidFill>
      </dgm:spPr>
      <dgm:t>
        <a:bodyPr/>
        <a:lstStyle/>
        <a:p>
          <a:r>
            <a:rPr lang="es-ES" dirty="0" smtClean="0"/>
            <a:t>Itinerarios</a:t>
          </a:r>
          <a:endParaRPr lang="es-ES" dirty="0"/>
        </a:p>
      </dgm:t>
    </dgm:pt>
    <dgm:pt modelId="{5ED0614F-314F-4456-B585-A4772F555151}" type="parTrans" cxnId="{9BA8B71B-5113-42FE-ABFE-7527B8FE8129}">
      <dgm:prSet/>
      <dgm:spPr/>
      <dgm:t>
        <a:bodyPr/>
        <a:lstStyle/>
        <a:p>
          <a:endParaRPr lang="es-ES"/>
        </a:p>
      </dgm:t>
    </dgm:pt>
    <dgm:pt modelId="{D76C6D55-1140-494A-B74C-D8CFC232F0AD}" type="sibTrans" cxnId="{9BA8B71B-5113-42FE-ABFE-7527B8FE8129}">
      <dgm:prSet/>
      <dgm:spPr/>
      <dgm:t>
        <a:bodyPr/>
        <a:lstStyle/>
        <a:p>
          <a:endParaRPr lang="es-ES"/>
        </a:p>
      </dgm:t>
    </dgm:pt>
    <dgm:pt modelId="{C7B6D9F3-1A34-4A8A-B6C3-FEE08E54B1B1}">
      <dgm:prSet/>
      <dgm:spPr>
        <a:solidFill>
          <a:srgbClr val="456A2C"/>
        </a:solidFill>
      </dgm:spPr>
      <dgm:t>
        <a:bodyPr/>
        <a:lstStyle/>
        <a:p>
          <a:r>
            <a:rPr lang="es-ES" dirty="0" smtClean="0"/>
            <a:t>Píldoras formativas </a:t>
          </a:r>
          <a:endParaRPr lang="es-ES" dirty="0"/>
        </a:p>
      </dgm:t>
    </dgm:pt>
    <dgm:pt modelId="{E26DE165-C66E-4AB0-98E0-6E09D50EDCBE}" type="parTrans" cxnId="{91BEBA40-712A-4A47-BB1B-020884A53D40}">
      <dgm:prSet/>
      <dgm:spPr/>
      <dgm:t>
        <a:bodyPr/>
        <a:lstStyle/>
        <a:p>
          <a:endParaRPr lang="es-ES"/>
        </a:p>
      </dgm:t>
    </dgm:pt>
    <dgm:pt modelId="{25CBCBAD-D331-4F4B-B8A8-3F1F74D378D6}" type="sibTrans" cxnId="{91BEBA40-712A-4A47-BB1B-020884A53D40}">
      <dgm:prSet/>
      <dgm:spPr/>
      <dgm:t>
        <a:bodyPr/>
        <a:lstStyle/>
        <a:p>
          <a:endParaRPr lang="es-ES"/>
        </a:p>
      </dgm:t>
    </dgm:pt>
    <dgm:pt modelId="{750E4BB2-6435-463B-A691-2E0315B8F536}">
      <dgm:prSet/>
      <dgm:spPr>
        <a:solidFill>
          <a:srgbClr val="456A2C"/>
        </a:solidFill>
      </dgm:spPr>
      <dgm:t>
        <a:bodyPr/>
        <a:lstStyle/>
        <a:p>
          <a:pPr algn="ctr"/>
          <a:r>
            <a:rPr lang="es-ES" dirty="0" smtClean="0"/>
            <a:t>PROYECTO DE ORIENTACIÓN Y EMPLEO</a:t>
          </a:r>
          <a:endParaRPr lang="es-ES" dirty="0"/>
        </a:p>
      </dgm:t>
    </dgm:pt>
    <dgm:pt modelId="{7C504629-1278-4BC6-996A-0FA648AFC973}" type="parTrans" cxnId="{2A76BF23-5B22-412E-BAF0-9D1318265A6F}">
      <dgm:prSet/>
      <dgm:spPr/>
      <dgm:t>
        <a:bodyPr/>
        <a:lstStyle/>
        <a:p>
          <a:endParaRPr lang="es-ES"/>
        </a:p>
      </dgm:t>
    </dgm:pt>
    <dgm:pt modelId="{3CE3DF04-6A2D-4761-BC9A-ECEBFCAB128F}" type="sibTrans" cxnId="{2A76BF23-5B22-412E-BAF0-9D1318265A6F}">
      <dgm:prSet/>
      <dgm:spPr/>
      <dgm:t>
        <a:bodyPr/>
        <a:lstStyle/>
        <a:p>
          <a:endParaRPr lang="es-ES"/>
        </a:p>
      </dgm:t>
    </dgm:pt>
    <dgm:pt modelId="{52592CAE-F943-46FB-9BA7-23574BD6B770}">
      <dgm:prSet/>
      <dgm:spPr>
        <a:solidFill>
          <a:srgbClr val="456A2C"/>
        </a:solidFill>
      </dgm:spPr>
      <dgm:t>
        <a:bodyPr/>
        <a:lstStyle/>
        <a:p>
          <a:r>
            <a:rPr lang="es-ES" dirty="0" smtClean="0"/>
            <a:t>Sesiones individuales </a:t>
          </a:r>
          <a:endParaRPr lang="es-ES" dirty="0"/>
        </a:p>
      </dgm:t>
    </dgm:pt>
    <dgm:pt modelId="{9256E5F0-43E1-4743-B438-9EF9671CED2C}" type="parTrans" cxnId="{1EFC93A2-FE78-4874-9DDD-772C7858EF44}">
      <dgm:prSet/>
      <dgm:spPr/>
      <dgm:t>
        <a:bodyPr/>
        <a:lstStyle/>
        <a:p>
          <a:endParaRPr lang="es-ES"/>
        </a:p>
      </dgm:t>
    </dgm:pt>
    <dgm:pt modelId="{0442E01C-279A-4863-86C8-CD493D97315D}" type="sibTrans" cxnId="{1EFC93A2-FE78-4874-9DDD-772C7858EF44}">
      <dgm:prSet/>
      <dgm:spPr/>
      <dgm:t>
        <a:bodyPr/>
        <a:lstStyle/>
        <a:p>
          <a:endParaRPr lang="es-ES"/>
        </a:p>
      </dgm:t>
    </dgm:pt>
    <dgm:pt modelId="{05268D2B-A16B-4B15-9ACA-122F5758D1DA}" type="pres">
      <dgm:prSet presAssocID="{C6A752FB-5F7B-497C-A2B6-9C7F72468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EF3F27-8A59-48F5-A730-CDCD8B77C7CD}" type="pres">
      <dgm:prSet presAssocID="{750E4BB2-6435-463B-A691-2E0315B8F53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EDF4BE-4023-4DF4-BA7E-87395A2F99FB}" type="pres">
      <dgm:prSet presAssocID="{3CE3DF04-6A2D-4761-BC9A-ECEBFCAB128F}" presName="spacer" presStyleCnt="0"/>
      <dgm:spPr/>
    </dgm:pt>
    <dgm:pt modelId="{8156EF6C-8B15-46AE-A657-80786622FFCA}" type="pres">
      <dgm:prSet presAssocID="{52592CAE-F943-46FB-9BA7-23574BD6B7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21DFE-7115-4EAF-B6F3-78E29A80421C}" type="pres">
      <dgm:prSet presAssocID="{52592CAE-F943-46FB-9BA7-23574BD6B770}" presName="childText" presStyleLbl="revTx" presStyleIdx="0" presStyleCnt="1">
        <dgm:presLayoutVars>
          <dgm:bulletEnabled val="1"/>
        </dgm:presLayoutVars>
      </dgm:prSet>
      <dgm:spPr/>
    </dgm:pt>
    <dgm:pt modelId="{1468B9D3-1AEC-4929-A7D1-9576BADCF6F5}" type="pres">
      <dgm:prSet presAssocID="{61CE9FF3-2B6B-47E0-9C54-2E6E39C3F11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50FE68-62B4-4ADA-A9AC-73539428A5BB}" type="pres">
      <dgm:prSet presAssocID="{1585E267-7C92-452F-ADDD-24AAB1D84755}" presName="spacer" presStyleCnt="0"/>
      <dgm:spPr/>
    </dgm:pt>
    <dgm:pt modelId="{FB386538-D7F0-497A-A270-9B15C24C3E62}" type="pres">
      <dgm:prSet presAssocID="{317AFB2E-DC81-4BF0-9ACD-665946CAF1B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AAC4B7-9F5F-4A57-86F1-5285294AD5AB}" type="pres">
      <dgm:prSet presAssocID="{AB68A89A-C933-4203-B066-963599692605}" presName="spacer" presStyleCnt="0"/>
      <dgm:spPr/>
    </dgm:pt>
    <dgm:pt modelId="{93CF54E4-076D-41F3-8E72-C0D49DCD0C95}" type="pres">
      <dgm:prSet presAssocID="{BFE6D5A1-1CA6-4E3F-96C7-048A03E6850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803B17-3BB0-424E-A689-EC41C6B384A5}" type="pres">
      <dgm:prSet presAssocID="{A7D495B0-B952-4259-90C5-9CB53881B8CF}" presName="spacer" presStyleCnt="0"/>
      <dgm:spPr/>
    </dgm:pt>
    <dgm:pt modelId="{EDA5CF5B-2237-4A65-8F45-9F2AB6941A54}" type="pres">
      <dgm:prSet presAssocID="{F3B32E2D-F70B-4F0D-BAA7-0772FCD8AB9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99C132-027B-452A-9020-013FA89E0ADA}" type="pres">
      <dgm:prSet presAssocID="{D76C6D55-1140-494A-B74C-D8CFC232F0AD}" presName="spacer" presStyleCnt="0"/>
      <dgm:spPr/>
    </dgm:pt>
    <dgm:pt modelId="{471D99A1-B2F9-41D0-ACFD-B195536C6CB2}" type="pres">
      <dgm:prSet presAssocID="{C7B6D9F3-1A34-4A8A-B6C3-FEE08E54B1B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989B0B-DF7D-4D32-86EF-9177878A0B07}" srcId="{52592CAE-F943-46FB-9BA7-23574BD6B770}" destId="{EFA3CD8C-9DD4-4CF3-B1E7-CAD864382651}" srcOrd="0" destOrd="0" parTransId="{8DE4E33B-6304-48A2-80B8-74686BBC3404}" sibTransId="{F051677E-FE55-4A2E-BF99-B2DF707BC033}"/>
    <dgm:cxn modelId="{9BA8B71B-5113-42FE-ABFE-7527B8FE8129}" srcId="{C6A752FB-5F7B-497C-A2B6-9C7F72468608}" destId="{F3B32E2D-F70B-4F0D-BAA7-0772FCD8AB96}" srcOrd="5" destOrd="0" parTransId="{5ED0614F-314F-4456-B585-A4772F555151}" sibTransId="{D76C6D55-1140-494A-B74C-D8CFC232F0AD}"/>
    <dgm:cxn modelId="{02E6D2C7-6F8E-4920-BFA7-374AD90EED29}" srcId="{52592CAE-F943-46FB-9BA7-23574BD6B770}" destId="{18255F6B-5ECC-4B8B-A81D-9B5D373E3BE4}" srcOrd="1" destOrd="0" parTransId="{FE0D1DA5-1BF9-4B93-90B2-94A4472BA713}" sibTransId="{D89DF8B4-43F5-4ABF-8198-BAA3F72B38C0}"/>
    <dgm:cxn modelId="{D01687E1-E81E-4B93-B85D-4C06AA208613}" srcId="{C6A752FB-5F7B-497C-A2B6-9C7F72468608}" destId="{61CE9FF3-2B6B-47E0-9C54-2E6E39C3F11A}" srcOrd="2" destOrd="0" parTransId="{94B914DF-0693-4D04-9F07-B92B4B9293C7}" sibTransId="{1585E267-7C92-452F-ADDD-24AAB1D84755}"/>
    <dgm:cxn modelId="{2A76BF23-5B22-412E-BAF0-9D1318265A6F}" srcId="{C6A752FB-5F7B-497C-A2B6-9C7F72468608}" destId="{750E4BB2-6435-463B-A691-2E0315B8F536}" srcOrd="0" destOrd="0" parTransId="{7C504629-1278-4BC6-996A-0FA648AFC973}" sibTransId="{3CE3DF04-6A2D-4761-BC9A-ECEBFCAB128F}"/>
    <dgm:cxn modelId="{4B89B761-1B22-44C6-8992-1E5C233E2B1D}" srcId="{52592CAE-F943-46FB-9BA7-23574BD6B770}" destId="{D446AB90-1CB2-4CBD-B2CD-9EB965C92F21}" srcOrd="4" destOrd="0" parTransId="{22AF79D8-0706-4556-B707-05A593A332FD}" sibTransId="{926DB260-DCBC-42E0-B268-B859255D56E7}"/>
    <dgm:cxn modelId="{E79F01A5-9D37-4DFE-88DF-6BC77DAA58D2}" type="presOf" srcId="{D57D43AF-2D23-44B8-8FAF-5691FC382FE0}" destId="{E0A21DFE-7115-4EAF-B6F3-78E29A80421C}" srcOrd="0" destOrd="2" presId="urn:microsoft.com/office/officeart/2005/8/layout/vList2"/>
    <dgm:cxn modelId="{E69532EB-9114-4847-85C7-FE2421837C11}" type="presOf" srcId="{EFA3CD8C-9DD4-4CF3-B1E7-CAD864382651}" destId="{E0A21DFE-7115-4EAF-B6F3-78E29A80421C}" srcOrd="0" destOrd="0" presId="urn:microsoft.com/office/officeart/2005/8/layout/vList2"/>
    <dgm:cxn modelId="{4D512415-218A-49E2-B853-A304432CC0B0}" type="presOf" srcId="{BFE6D5A1-1CA6-4E3F-96C7-048A03E6850B}" destId="{93CF54E4-076D-41F3-8E72-C0D49DCD0C95}" srcOrd="0" destOrd="0" presId="urn:microsoft.com/office/officeart/2005/8/layout/vList2"/>
    <dgm:cxn modelId="{B337E661-AE61-4AD1-8DDB-507F8422EF10}" srcId="{C6A752FB-5F7B-497C-A2B6-9C7F72468608}" destId="{317AFB2E-DC81-4BF0-9ACD-665946CAF1B4}" srcOrd="3" destOrd="0" parTransId="{440499AD-E588-45EF-AD81-87E28F11C285}" sibTransId="{AB68A89A-C933-4203-B066-963599692605}"/>
    <dgm:cxn modelId="{D1B2A36F-CE2B-449E-8997-D1FCB2DC17EA}" type="presOf" srcId="{C6A752FB-5F7B-497C-A2B6-9C7F72468608}" destId="{05268D2B-A16B-4B15-9ACA-122F5758D1DA}" srcOrd="0" destOrd="0" presId="urn:microsoft.com/office/officeart/2005/8/layout/vList2"/>
    <dgm:cxn modelId="{C1CEB4B4-156E-478D-9E54-93B9982CDFA1}" type="presOf" srcId="{317AFB2E-DC81-4BF0-9ACD-665946CAF1B4}" destId="{FB386538-D7F0-497A-A270-9B15C24C3E62}" srcOrd="0" destOrd="0" presId="urn:microsoft.com/office/officeart/2005/8/layout/vList2"/>
    <dgm:cxn modelId="{093A1015-60B3-4F7F-80BC-8A54FDF82EFA}" type="presOf" srcId="{18255F6B-5ECC-4B8B-A81D-9B5D373E3BE4}" destId="{E0A21DFE-7115-4EAF-B6F3-78E29A80421C}" srcOrd="0" destOrd="1" presId="urn:microsoft.com/office/officeart/2005/8/layout/vList2"/>
    <dgm:cxn modelId="{D2BE22B1-2C10-4943-86C3-C1078FC447B5}" srcId="{52592CAE-F943-46FB-9BA7-23574BD6B770}" destId="{A0FAC7AE-EA69-43AD-AB6D-B64EE438B4F5}" srcOrd="3" destOrd="0" parTransId="{1D0C191B-29C3-4AAD-8DC1-596A1C446BEB}" sibTransId="{EC34170E-8420-4825-96CE-885ECE41E7C9}"/>
    <dgm:cxn modelId="{91BEBA40-712A-4A47-BB1B-020884A53D40}" srcId="{C6A752FB-5F7B-497C-A2B6-9C7F72468608}" destId="{C7B6D9F3-1A34-4A8A-B6C3-FEE08E54B1B1}" srcOrd="6" destOrd="0" parTransId="{E26DE165-C66E-4AB0-98E0-6E09D50EDCBE}" sibTransId="{25CBCBAD-D331-4F4B-B8A8-3F1F74D378D6}"/>
    <dgm:cxn modelId="{E8CC64BF-7396-410E-A500-011502478BAA}" type="presOf" srcId="{750E4BB2-6435-463B-A691-2E0315B8F536}" destId="{32EF3F27-8A59-48F5-A730-CDCD8B77C7CD}" srcOrd="0" destOrd="0" presId="urn:microsoft.com/office/officeart/2005/8/layout/vList2"/>
    <dgm:cxn modelId="{1EFC93A2-FE78-4874-9DDD-772C7858EF44}" srcId="{C6A752FB-5F7B-497C-A2B6-9C7F72468608}" destId="{52592CAE-F943-46FB-9BA7-23574BD6B770}" srcOrd="1" destOrd="0" parTransId="{9256E5F0-43E1-4743-B438-9EF9671CED2C}" sibTransId="{0442E01C-279A-4863-86C8-CD493D97315D}"/>
    <dgm:cxn modelId="{4B6BFBFD-1C5F-470D-86D1-80208B2140A0}" type="presOf" srcId="{C7B6D9F3-1A34-4A8A-B6C3-FEE08E54B1B1}" destId="{471D99A1-B2F9-41D0-ACFD-B195536C6CB2}" srcOrd="0" destOrd="0" presId="urn:microsoft.com/office/officeart/2005/8/layout/vList2"/>
    <dgm:cxn modelId="{F6C26CC7-745A-433E-93B8-566E0EEFE320}" srcId="{52592CAE-F943-46FB-9BA7-23574BD6B770}" destId="{D57D43AF-2D23-44B8-8FAF-5691FC382FE0}" srcOrd="2" destOrd="0" parTransId="{6D676C5D-616B-4FAD-9CE9-3D131F711A73}" sibTransId="{2E648FA6-EA10-4AA8-AB13-C50B1B9B780D}"/>
    <dgm:cxn modelId="{0E22F93C-DFD7-40DF-A9EC-A7FD451F5170}" type="presOf" srcId="{0164E9AC-1CC1-4034-8107-220052D25F68}" destId="{E0A21DFE-7115-4EAF-B6F3-78E29A80421C}" srcOrd="0" destOrd="5" presId="urn:microsoft.com/office/officeart/2005/8/layout/vList2"/>
    <dgm:cxn modelId="{DCCD6EF6-286E-4A01-8654-0DDD31969603}" type="presOf" srcId="{A0FAC7AE-EA69-43AD-AB6D-B64EE438B4F5}" destId="{E0A21DFE-7115-4EAF-B6F3-78E29A80421C}" srcOrd="0" destOrd="3" presId="urn:microsoft.com/office/officeart/2005/8/layout/vList2"/>
    <dgm:cxn modelId="{CDCFC479-10F3-4E39-8F8C-31A0A3C1CD0F}" type="presOf" srcId="{F3B32E2D-F70B-4F0D-BAA7-0772FCD8AB96}" destId="{EDA5CF5B-2237-4A65-8F45-9F2AB6941A54}" srcOrd="0" destOrd="0" presId="urn:microsoft.com/office/officeart/2005/8/layout/vList2"/>
    <dgm:cxn modelId="{7DDF4D2D-EE1A-4A61-A462-BD42AE075D10}" srcId="{52592CAE-F943-46FB-9BA7-23574BD6B770}" destId="{0164E9AC-1CC1-4034-8107-220052D25F68}" srcOrd="5" destOrd="0" parTransId="{21FB0119-7BDC-458F-BAD2-DA3177A81CB4}" sibTransId="{5A3B8ECA-F0AE-4CF4-831E-BB7B5D88B4A5}"/>
    <dgm:cxn modelId="{33BE60BC-4D94-418C-97F5-0233483EF023}" type="presOf" srcId="{61CE9FF3-2B6B-47E0-9C54-2E6E39C3F11A}" destId="{1468B9D3-1AEC-4929-A7D1-9576BADCF6F5}" srcOrd="0" destOrd="0" presId="urn:microsoft.com/office/officeart/2005/8/layout/vList2"/>
    <dgm:cxn modelId="{B3608809-C650-49C0-921B-3365E5011D92}" srcId="{C6A752FB-5F7B-497C-A2B6-9C7F72468608}" destId="{BFE6D5A1-1CA6-4E3F-96C7-048A03E6850B}" srcOrd="4" destOrd="0" parTransId="{05B4A003-3D03-419B-9779-028B9F30656A}" sibTransId="{A7D495B0-B952-4259-90C5-9CB53881B8CF}"/>
    <dgm:cxn modelId="{E1225456-1F56-4A9D-9FB8-9A92ECAF1834}" type="presOf" srcId="{D446AB90-1CB2-4CBD-B2CD-9EB965C92F21}" destId="{E0A21DFE-7115-4EAF-B6F3-78E29A80421C}" srcOrd="0" destOrd="4" presId="urn:microsoft.com/office/officeart/2005/8/layout/vList2"/>
    <dgm:cxn modelId="{7D0E4A82-ECD7-4B6E-9AF3-BEA1F81381C5}" type="presOf" srcId="{52592CAE-F943-46FB-9BA7-23574BD6B770}" destId="{8156EF6C-8B15-46AE-A657-80786622FFCA}" srcOrd="0" destOrd="0" presId="urn:microsoft.com/office/officeart/2005/8/layout/vList2"/>
    <dgm:cxn modelId="{EF5432FB-7FC1-47BE-8A0E-A3CE7E43A687}" type="presParOf" srcId="{05268D2B-A16B-4B15-9ACA-122F5758D1DA}" destId="{32EF3F27-8A59-48F5-A730-CDCD8B77C7CD}" srcOrd="0" destOrd="0" presId="urn:microsoft.com/office/officeart/2005/8/layout/vList2"/>
    <dgm:cxn modelId="{7DA994F6-3B09-4B12-933B-18FA5AA7AAF4}" type="presParOf" srcId="{05268D2B-A16B-4B15-9ACA-122F5758D1DA}" destId="{C4EDF4BE-4023-4DF4-BA7E-87395A2F99FB}" srcOrd="1" destOrd="0" presId="urn:microsoft.com/office/officeart/2005/8/layout/vList2"/>
    <dgm:cxn modelId="{C2294D9A-0685-4465-9C04-7356C738524D}" type="presParOf" srcId="{05268D2B-A16B-4B15-9ACA-122F5758D1DA}" destId="{8156EF6C-8B15-46AE-A657-80786622FFCA}" srcOrd="2" destOrd="0" presId="urn:microsoft.com/office/officeart/2005/8/layout/vList2"/>
    <dgm:cxn modelId="{837E7A9D-5D92-4496-97D6-967E58D0F86A}" type="presParOf" srcId="{05268D2B-A16B-4B15-9ACA-122F5758D1DA}" destId="{E0A21DFE-7115-4EAF-B6F3-78E29A80421C}" srcOrd="3" destOrd="0" presId="urn:microsoft.com/office/officeart/2005/8/layout/vList2"/>
    <dgm:cxn modelId="{24097FE8-9F11-493B-9B20-93CBF5320681}" type="presParOf" srcId="{05268D2B-A16B-4B15-9ACA-122F5758D1DA}" destId="{1468B9D3-1AEC-4929-A7D1-9576BADCF6F5}" srcOrd="4" destOrd="0" presId="urn:microsoft.com/office/officeart/2005/8/layout/vList2"/>
    <dgm:cxn modelId="{C9214476-3FE8-482F-B04F-37BFF982738B}" type="presParOf" srcId="{05268D2B-A16B-4B15-9ACA-122F5758D1DA}" destId="{6250FE68-62B4-4ADA-A9AC-73539428A5BB}" srcOrd="5" destOrd="0" presId="urn:microsoft.com/office/officeart/2005/8/layout/vList2"/>
    <dgm:cxn modelId="{78F4ED29-8045-47BF-B001-B33F782A8228}" type="presParOf" srcId="{05268D2B-A16B-4B15-9ACA-122F5758D1DA}" destId="{FB386538-D7F0-497A-A270-9B15C24C3E62}" srcOrd="6" destOrd="0" presId="urn:microsoft.com/office/officeart/2005/8/layout/vList2"/>
    <dgm:cxn modelId="{4821D112-D378-43A3-A98B-F9C85D701443}" type="presParOf" srcId="{05268D2B-A16B-4B15-9ACA-122F5758D1DA}" destId="{A6AAC4B7-9F5F-4A57-86F1-5285294AD5AB}" srcOrd="7" destOrd="0" presId="urn:microsoft.com/office/officeart/2005/8/layout/vList2"/>
    <dgm:cxn modelId="{586A004F-2AA3-4D78-850C-04546AC75BDD}" type="presParOf" srcId="{05268D2B-A16B-4B15-9ACA-122F5758D1DA}" destId="{93CF54E4-076D-41F3-8E72-C0D49DCD0C95}" srcOrd="8" destOrd="0" presId="urn:microsoft.com/office/officeart/2005/8/layout/vList2"/>
    <dgm:cxn modelId="{3E0A3067-E2F1-4BD0-A495-63BEE24586E3}" type="presParOf" srcId="{05268D2B-A16B-4B15-9ACA-122F5758D1DA}" destId="{7E803B17-3BB0-424E-A689-EC41C6B384A5}" srcOrd="9" destOrd="0" presId="urn:microsoft.com/office/officeart/2005/8/layout/vList2"/>
    <dgm:cxn modelId="{0527A1E2-AF29-43D1-826D-9B9D2AE28AFF}" type="presParOf" srcId="{05268D2B-A16B-4B15-9ACA-122F5758D1DA}" destId="{EDA5CF5B-2237-4A65-8F45-9F2AB6941A54}" srcOrd="10" destOrd="0" presId="urn:microsoft.com/office/officeart/2005/8/layout/vList2"/>
    <dgm:cxn modelId="{F1707AB2-AAF0-40D2-8AB2-68033C97926B}" type="presParOf" srcId="{05268D2B-A16B-4B15-9ACA-122F5758D1DA}" destId="{8299C132-027B-452A-9020-013FA89E0ADA}" srcOrd="11" destOrd="0" presId="urn:microsoft.com/office/officeart/2005/8/layout/vList2"/>
    <dgm:cxn modelId="{37496CD7-E841-4B3C-93AB-9C7FEBE5ED7F}" type="presParOf" srcId="{05268D2B-A16B-4B15-9ACA-122F5758D1DA}" destId="{471D99A1-B2F9-41D0-ACFD-B195536C6C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3D37E9-1194-487E-8EF6-2F5E4ACF34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5BEB8A-1C4A-44C7-B95F-8B8BC610E82D}">
      <dgm:prSet custT="1"/>
      <dgm:spPr>
        <a:solidFill>
          <a:srgbClr val="385624"/>
        </a:solidFill>
      </dgm:spPr>
      <dgm:t>
        <a:bodyPr/>
        <a:lstStyle/>
        <a:p>
          <a:pPr rtl="0"/>
          <a:r>
            <a:rPr lang="es-ES" sz="1600" b="1" i="0" dirty="0" smtClean="0">
              <a:latin typeface="Calibri (Cuerpo)"/>
            </a:rPr>
            <a:t>AGENDA DE EMPLEO</a:t>
          </a:r>
          <a:r>
            <a:rPr lang="es-ES" sz="2000" b="1" i="0" dirty="0" smtClean="0">
              <a:latin typeface="+mj-lt"/>
            </a:rPr>
            <a:t>:</a:t>
          </a:r>
          <a:endParaRPr lang="es-ES" sz="2000" b="1" i="0" dirty="0">
            <a:latin typeface="+mj-lt"/>
          </a:endParaRPr>
        </a:p>
      </dgm:t>
    </dgm:pt>
    <dgm:pt modelId="{32DA5607-D035-446C-B565-BCACBF1AE239}" type="parTrans" cxnId="{5F7314CF-3F66-4C12-8B2E-DAA443C9438D}">
      <dgm:prSet/>
      <dgm:spPr/>
      <dgm:t>
        <a:bodyPr/>
        <a:lstStyle/>
        <a:p>
          <a:endParaRPr lang="es-ES"/>
        </a:p>
      </dgm:t>
    </dgm:pt>
    <dgm:pt modelId="{E273882F-9931-44C1-8B45-BB96EC466AE7}" type="sibTrans" cxnId="{5F7314CF-3F66-4C12-8B2E-DAA443C9438D}">
      <dgm:prSet/>
      <dgm:spPr/>
      <dgm:t>
        <a:bodyPr/>
        <a:lstStyle/>
        <a:p>
          <a:endParaRPr lang="es-ES"/>
        </a:p>
      </dgm:t>
    </dgm:pt>
    <dgm:pt modelId="{E1B66077-13A8-4A6B-A252-C117DE2DF83F}" type="pres">
      <dgm:prSet presAssocID="{443D37E9-1194-487E-8EF6-2F5E4ACF34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56ACF1-CD91-4DB9-84D9-33A6864D45BB}" type="pres">
      <dgm:prSet presAssocID="{6D5BEB8A-1C4A-44C7-B95F-8B8BC610E82D}" presName="parentText" presStyleLbl="node1" presStyleIdx="0" presStyleCnt="1" custLinFactNeighborX="-1415" custLinFactNeighborY="-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F3042B-3458-49EC-A930-FFB3C6FAF3F5}" type="presOf" srcId="{443D37E9-1194-487E-8EF6-2F5E4ACF347E}" destId="{E1B66077-13A8-4A6B-A252-C117DE2DF83F}" srcOrd="0" destOrd="0" presId="urn:microsoft.com/office/officeart/2005/8/layout/vList2"/>
    <dgm:cxn modelId="{5F7314CF-3F66-4C12-8B2E-DAA443C9438D}" srcId="{443D37E9-1194-487E-8EF6-2F5E4ACF347E}" destId="{6D5BEB8A-1C4A-44C7-B95F-8B8BC610E82D}" srcOrd="0" destOrd="0" parTransId="{32DA5607-D035-446C-B565-BCACBF1AE239}" sibTransId="{E273882F-9931-44C1-8B45-BB96EC466AE7}"/>
    <dgm:cxn modelId="{5B16CBE1-D1B2-4F17-8938-287053CBD7A9}" type="presOf" srcId="{6D5BEB8A-1C4A-44C7-B95F-8B8BC610E82D}" destId="{8F56ACF1-CD91-4DB9-84D9-33A6864D45BB}" srcOrd="0" destOrd="0" presId="urn:microsoft.com/office/officeart/2005/8/layout/vList2"/>
    <dgm:cxn modelId="{5C95ADE3-A678-488C-9ABD-D66495439F74}" type="presParOf" srcId="{E1B66077-13A8-4A6B-A252-C117DE2DF83F}" destId="{8F56ACF1-CD91-4DB9-84D9-33A6864D45BB}" srcOrd="0" destOrd="0" presId="urn:microsoft.com/office/officeart/2005/8/layout/vList2"/>
  </dgm:cxnLst>
  <dgm:bg>
    <a:solidFill>
      <a:srgbClr val="385624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ACD62D-C4E8-4FC0-B8A2-0D98CC4F81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8FB672-B52E-4E10-921C-E10DE1BF1A30}">
      <dgm:prSet/>
      <dgm:spPr>
        <a:solidFill>
          <a:srgbClr val="385624"/>
        </a:solidFill>
      </dgm:spPr>
      <dgm:t>
        <a:bodyPr/>
        <a:lstStyle/>
        <a:p>
          <a:pPr algn="ctr" rtl="0"/>
          <a:r>
            <a:rPr lang="es-ES_tradnl" b="1" dirty="0" smtClean="0"/>
            <a:t>QUINTA SESION: UTILIZACION DE LAS REDES EN LA BAE (114)</a:t>
          </a:r>
          <a:endParaRPr lang="es-ES" dirty="0"/>
        </a:p>
      </dgm:t>
    </dgm:pt>
    <dgm:pt modelId="{723C626C-57B3-4DF7-ABBA-6FC899EF6EAA}" type="parTrans" cxnId="{0AE2A9A0-E7AF-4ED7-A53E-AB4FF47EDF5F}">
      <dgm:prSet/>
      <dgm:spPr/>
      <dgm:t>
        <a:bodyPr/>
        <a:lstStyle/>
        <a:p>
          <a:endParaRPr lang="es-ES"/>
        </a:p>
      </dgm:t>
    </dgm:pt>
    <dgm:pt modelId="{A15AB957-83A5-4717-8DC2-62FE6024F4C6}" type="sibTrans" cxnId="{0AE2A9A0-E7AF-4ED7-A53E-AB4FF47EDF5F}">
      <dgm:prSet/>
      <dgm:spPr/>
      <dgm:t>
        <a:bodyPr/>
        <a:lstStyle/>
        <a:p>
          <a:endParaRPr lang="es-ES"/>
        </a:p>
      </dgm:t>
    </dgm:pt>
    <dgm:pt modelId="{CBFB1EB2-C454-4D1D-A3AF-F305FE289D3B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Objetivo:</a:t>
          </a:r>
          <a:endParaRPr lang="es-ES" dirty="0"/>
        </a:p>
      </dgm:t>
    </dgm:pt>
    <dgm:pt modelId="{C8AEF4F4-1D12-4686-BE61-8E519E8D94DF}" type="parTrans" cxnId="{4C2A70FA-76CE-436B-8DC9-5F9DDABCC532}">
      <dgm:prSet/>
      <dgm:spPr/>
      <dgm:t>
        <a:bodyPr/>
        <a:lstStyle/>
        <a:p>
          <a:endParaRPr lang="es-ES"/>
        </a:p>
      </dgm:t>
    </dgm:pt>
    <dgm:pt modelId="{30FA2CA7-2A8E-4DBA-8DA3-98ABCA0E1784}" type="sibTrans" cxnId="{4C2A70FA-76CE-436B-8DC9-5F9DDABCC532}">
      <dgm:prSet/>
      <dgm:spPr/>
      <dgm:t>
        <a:bodyPr/>
        <a:lstStyle/>
        <a:p>
          <a:endParaRPr lang="es-ES"/>
        </a:p>
      </dgm:t>
    </dgm:pt>
    <dgm:pt modelId="{3F25AAD9-044B-42F1-B6DC-DAD1F6F9C0A0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Duración:</a:t>
          </a:r>
          <a:endParaRPr lang="es-ES" dirty="0"/>
        </a:p>
      </dgm:t>
    </dgm:pt>
    <dgm:pt modelId="{1A5E1FC6-1653-42D3-95F2-0F523E2C27DE}" type="parTrans" cxnId="{C43FEA4F-2F05-48DF-B2F6-8DAD65CBFF92}">
      <dgm:prSet/>
      <dgm:spPr/>
      <dgm:t>
        <a:bodyPr/>
        <a:lstStyle/>
        <a:p>
          <a:endParaRPr lang="es-ES"/>
        </a:p>
      </dgm:t>
    </dgm:pt>
    <dgm:pt modelId="{FE763374-CC30-42B3-A9CE-AB881A838782}" type="sibTrans" cxnId="{C43FEA4F-2F05-48DF-B2F6-8DAD65CBFF92}">
      <dgm:prSet/>
      <dgm:spPr/>
      <dgm:t>
        <a:bodyPr/>
        <a:lstStyle/>
        <a:p>
          <a:endParaRPr lang="es-ES"/>
        </a:p>
      </dgm:t>
    </dgm:pt>
    <dgm:pt modelId="{E541B72B-76AE-4FB3-B1B6-085210FE8C73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Tareas a desarrollar: </a:t>
          </a:r>
          <a:endParaRPr lang="es-ES"/>
        </a:p>
      </dgm:t>
    </dgm:pt>
    <dgm:pt modelId="{2EC1983B-14CE-4017-9B3C-FC9B42803353}" type="parTrans" cxnId="{6B517FBD-DAAA-4B10-BEFF-1BC0B74C0AB6}">
      <dgm:prSet/>
      <dgm:spPr/>
      <dgm:t>
        <a:bodyPr/>
        <a:lstStyle/>
        <a:p>
          <a:endParaRPr lang="es-ES"/>
        </a:p>
      </dgm:t>
    </dgm:pt>
    <dgm:pt modelId="{ECC50F1A-00FC-41BB-B465-F3EB170F4F2A}" type="sibTrans" cxnId="{6B517FBD-DAAA-4B10-BEFF-1BC0B74C0AB6}">
      <dgm:prSet/>
      <dgm:spPr/>
      <dgm:t>
        <a:bodyPr/>
        <a:lstStyle/>
        <a:p>
          <a:endParaRPr lang="es-ES"/>
        </a:p>
      </dgm:t>
    </dgm:pt>
    <dgm:pt modelId="{509FEAB2-6B6D-4918-B427-FA6C782AE01F}">
      <dgm:prSet/>
      <dgm:spPr/>
      <dgm:t>
        <a:bodyPr/>
        <a:lstStyle/>
        <a:p>
          <a:pPr algn="l" rtl="0"/>
          <a:r>
            <a:rPr lang="es-ES" dirty="0" smtClean="0"/>
            <a:t>Establecer las empresas “diana” a las que se va a dirigir la búsqueda</a:t>
          </a:r>
          <a:endParaRPr lang="es-ES" dirty="0"/>
        </a:p>
      </dgm:t>
    </dgm:pt>
    <dgm:pt modelId="{23DE752A-83AA-4E62-8A3B-B55AEACC4604}" type="parTrans" cxnId="{F670F2F0-A1E0-4E3F-84CD-9FC15FBC2A9A}">
      <dgm:prSet/>
      <dgm:spPr/>
      <dgm:t>
        <a:bodyPr/>
        <a:lstStyle/>
        <a:p>
          <a:endParaRPr lang="es-ES"/>
        </a:p>
      </dgm:t>
    </dgm:pt>
    <dgm:pt modelId="{CE84D83D-FBFD-4834-9AE5-F0AB3FAB9EEC}" type="sibTrans" cxnId="{F670F2F0-A1E0-4E3F-84CD-9FC15FBC2A9A}">
      <dgm:prSet/>
      <dgm:spPr/>
      <dgm:t>
        <a:bodyPr/>
        <a:lstStyle/>
        <a:p>
          <a:endParaRPr lang="es-ES"/>
        </a:p>
      </dgm:t>
    </dgm:pt>
    <dgm:pt modelId="{4C3A4D47-77B4-4BDF-B0FD-36161F1BA948}">
      <dgm:prSet/>
      <dgm:spPr/>
      <dgm:t>
        <a:bodyPr/>
        <a:lstStyle/>
        <a:p>
          <a:pPr algn="l" rtl="0"/>
          <a:r>
            <a:rPr lang="es-ES" dirty="0" smtClean="0"/>
            <a:t>Conocer las redes sociales que mejor se ajustan al objetivo profesional</a:t>
          </a:r>
          <a:endParaRPr lang="es-ES" dirty="0"/>
        </a:p>
      </dgm:t>
    </dgm:pt>
    <dgm:pt modelId="{76A4689E-BAFF-48A3-81D3-113D423E5A73}" type="parTrans" cxnId="{4200C1D2-6C57-4D31-8D65-678191356159}">
      <dgm:prSet/>
      <dgm:spPr/>
      <dgm:t>
        <a:bodyPr/>
        <a:lstStyle/>
        <a:p>
          <a:endParaRPr lang="es-ES"/>
        </a:p>
      </dgm:t>
    </dgm:pt>
    <dgm:pt modelId="{651C60FA-498F-4885-B39E-4C345AC2D4D9}" type="sibTrans" cxnId="{4200C1D2-6C57-4D31-8D65-678191356159}">
      <dgm:prSet/>
      <dgm:spPr/>
      <dgm:t>
        <a:bodyPr/>
        <a:lstStyle/>
        <a:p>
          <a:endParaRPr lang="es-ES"/>
        </a:p>
      </dgm:t>
    </dgm:pt>
    <dgm:pt modelId="{189049B3-A13C-489A-AC67-79F6523C1075}">
      <dgm:prSet/>
      <dgm:spPr/>
      <dgm:t>
        <a:bodyPr/>
        <a:lstStyle/>
        <a:p>
          <a:pPr algn="l" rtl="0"/>
          <a:r>
            <a:rPr lang="es-ES" dirty="0" smtClean="0"/>
            <a:t>Elaborar un perfil virtual adecuado al objetivo profesional</a:t>
          </a:r>
          <a:endParaRPr lang="es-ES" dirty="0"/>
        </a:p>
      </dgm:t>
    </dgm:pt>
    <dgm:pt modelId="{9F521494-F0FF-4C79-96CA-A712AEC1BA23}" type="parTrans" cxnId="{4CB9E0C3-8D87-436B-806A-655112A7ED99}">
      <dgm:prSet/>
      <dgm:spPr/>
      <dgm:t>
        <a:bodyPr/>
        <a:lstStyle/>
        <a:p>
          <a:endParaRPr lang="es-ES"/>
        </a:p>
      </dgm:t>
    </dgm:pt>
    <dgm:pt modelId="{60228AC9-C9C0-4204-8C88-0CAC0B895D18}" type="sibTrans" cxnId="{4CB9E0C3-8D87-436B-806A-655112A7ED99}">
      <dgm:prSet/>
      <dgm:spPr/>
      <dgm:t>
        <a:bodyPr/>
        <a:lstStyle/>
        <a:p>
          <a:endParaRPr lang="es-ES"/>
        </a:p>
      </dgm:t>
    </dgm:pt>
    <dgm:pt modelId="{67732743-5809-46F2-A3BA-A4192C9C16D1}">
      <dgm:prSet/>
      <dgm:spPr/>
      <dgm:t>
        <a:bodyPr/>
        <a:lstStyle/>
        <a:p>
          <a:pPr algn="just" rtl="0"/>
          <a:r>
            <a:rPr lang="es-ES" dirty="0" smtClean="0"/>
            <a:t>Facilitar las herramientas necesarias para manejar la visibilidad en redes</a:t>
          </a:r>
          <a:endParaRPr lang="es-ES" dirty="0"/>
        </a:p>
      </dgm:t>
    </dgm:pt>
    <dgm:pt modelId="{C642040E-F616-48DA-B6B7-BFCBA9C407D5}" type="parTrans" cxnId="{7F129F90-C153-4075-9437-5F3B9B0E87A6}">
      <dgm:prSet/>
      <dgm:spPr/>
      <dgm:t>
        <a:bodyPr/>
        <a:lstStyle/>
        <a:p>
          <a:endParaRPr lang="es-ES"/>
        </a:p>
      </dgm:t>
    </dgm:pt>
    <dgm:pt modelId="{DA7E85DC-13B9-4ECE-886E-38DB624F8EB8}" type="sibTrans" cxnId="{7F129F90-C153-4075-9437-5F3B9B0E87A6}">
      <dgm:prSet/>
      <dgm:spPr/>
      <dgm:t>
        <a:bodyPr/>
        <a:lstStyle/>
        <a:p>
          <a:endParaRPr lang="es-ES"/>
        </a:p>
      </dgm:t>
    </dgm:pt>
    <dgm:pt modelId="{B338D4EC-A2E0-42D0-9B4F-315D4E0C6FA0}">
      <dgm:prSet/>
      <dgm:spPr/>
      <dgm:t>
        <a:bodyPr/>
        <a:lstStyle/>
        <a:p>
          <a:pPr algn="l" rtl="0"/>
          <a:r>
            <a:rPr lang="es-ES" dirty="0" smtClean="0"/>
            <a:t>Conocer las estrategias más adecuadas para la </a:t>
          </a:r>
          <a:r>
            <a:rPr lang="es-ES" dirty="0" err="1" smtClean="0"/>
            <a:t>autocandidatura</a:t>
          </a:r>
          <a:r>
            <a:rPr lang="es-ES" dirty="0" smtClean="0"/>
            <a:t> </a:t>
          </a:r>
          <a:endParaRPr lang="es-ES" dirty="0"/>
        </a:p>
      </dgm:t>
    </dgm:pt>
    <dgm:pt modelId="{3F180A9A-1725-4077-8523-05BA8C85DA47}" type="parTrans" cxnId="{E08CC31D-AD0D-4946-A073-196DAC83FA79}">
      <dgm:prSet/>
      <dgm:spPr/>
      <dgm:t>
        <a:bodyPr/>
        <a:lstStyle/>
        <a:p>
          <a:endParaRPr lang="es-ES"/>
        </a:p>
      </dgm:t>
    </dgm:pt>
    <dgm:pt modelId="{20C023B1-CF4A-4770-B4AE-83B8890B8996}" type="sibTrans" cxnId="{E08CC31D-AD0D-4946-A073-196DAC83FA79}">
      <dgm:prSet/>
      <dgm:spPr/>
      <dgm:t>
        <a:bodyPr/>
        <a:lstStyle/>
        <a:p>
          <a:endParaRPr lang="es-ES"/>
        </a:p>
      </dgm:t>
    </dgm:pt>
    <dgm:pt modelId="{8ABF1CA4-5B3A-4AA8-9332-3341A7247AE5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Herramientas adicionales</a:t>
          </a:r>
          <a:endParaRPr lang="es-ES" dirty="0"/>
        </a:p>
      </dgm:t>
    </dgm:pt>
    <dgm:pt modelId="{AB8085A7-C2E5-4F22-B8B4-3AF8117AB798}" type="parTrans" cxnId="{9A4F4903-55B4-4DFD-B2CF-C1EB57C9F910}">
      <dgm:prSet/>
      <dgm:spPr/>
      <dgm:t>
        <a:bodyPr/>
        <a:lstStyle/>
        <a:p>
          <a:endParaRPr lang="es-ES"/>
        </a:p>
      </dgm:t>
    </dgm:pt>
    <dgm:pt modelId="{46E83A51-8D9D-4AED-A9A1-0E404E869777}" type="sibTrans" cxnId="{9A4F4903-55B4-4DFD-B2CF-C1EB57C9F910}">
      <dgm:prSet/>
      <dgm:spPr/>
      <dgm:t>
        <a:bodyPr/>
        <a:lstStyle/>
        <a:p>
          <a:endParaRPr lang="es-ES"/>
        </a:p>
      </dgm:t>
    </dgm:pt>
    <dgm:pt modelId="{0B891FC6-4413-4B8A-A8E6-2B28F059489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Talleres de alfabetización informática</a:t>
          </a:r>
          <a:endParaRPr lang="es-ES" dirty="0"/>
        </a:p>
      </dgm:t>
    </dgm:pt>
    <dgm:pt modelId="{FCE02C81-3E34-487D-8262-3D5C8BB22E7B}" type="parTrans" cxnId="{891F699F-AFA5-4032-AA8D-D7128BEB766C}">
      <dgm:prSet/>
      <dgm:spPr/>
      <dgm:t>
        <a:bodyPr/>
        <a:lstStyle/>
        <a:p>
          <a:endParaRPr lang="es-ES"/>
        </a:p>
      </dgm:t>
    </dgm:pt>
    <dgm:pt modelId="{40C736C2-264D-45EF-8E58-D6C2D4A34D0D}" type="sibTrans" cxnId="{891F699F-AFA5-4032-AA8D-D7128BEB766C}">
      <dgm:prSet/>
      <dgm:spPr/>
      <dgm:t>
        <a:bodyPr/>
        <a:lstStyle/>
        <a:p>
          <a:endParaRPr lang="es-ES"/>
        </a:p>
      </dgm:t>
    </dgm:pt>
    <dgm:pt modelId="{048ACE32-14A3-404D-9BCF-C75277D017B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Preguntas para la reflexión</a:t>
          </a:r>
          <a:endParaRPr lang="es-ES" dirty="0"/>
        </a:p>
      </dgm:t>
    </dgm:pt>
    <dgm:pt modelId="{2304C7D0-B144-4586-87F1-454DC3914538}" type="parTrans" cxnId="{DE2742AB-7075-480E-9E77-66586FE52228}">
      <dgm:prSet/>
      <dgm:spPr/>
      <dgm:t>
        <a:bodyPr/>
        <a:lstStyle/>
        <a:p>
          <a:endParaRPr lang="es-ES"/>
        </a:p>
      </dgm:t>
    </dgm:pt>
    <dgm:pt modelId="{2C5C136C-2C08-4C75-84A0-13105FB33472}" type="sibTrans" cxnId="{DE2742AB-7075-480E-9E77-66586FE52228}">
      <dgm:prSet/>
      <dgm:spPr/>
      <dgm:t>
        <a:bodyPr/>
        <a:lstStyle/>
        <a:p>
          <a:endParaRPr lang="es-ES"/>
        </a:p>
      </dgm:t>
    </dgm:pt>
    <dgm:pt modelId="{01E60605-7C85-4BB0-B584-51A280AFE245}">
      <dgm:prSet/>
      <dgm:spPr/>
      <dgm:t>
        <a:bodyPr/>
        <a:lstStyle/>
        <a:p>
          <a:pPr rtl="0"/>
          <a:r>
            <a:rPr lang="es-ES" dirty="0" smtClean="0"/>
            <a:t>Dónde me gustaría trabajar? (empresas o sectores)</a:t>
          </a:r>
          <a:endParaRPr lang="es-ES" dirty="0"/>
        </a:p>
      </dgm:t>
    </dgm:pt>
    <dgm:pt modelId="{A85A0EFF-A201-42F3-808B-62E7953F3CB5}" type="parTrans" cxnId="{1FFEAA10-9D7C-471C-AAF1-21B354006437}">
      <dgm:prSet/>
      <dgm:spPr/>
      <dgm:t>
        <a:bodyPr/>
        <a:lstStyle/>
        <a:p>
          <a:endParaRPr lang="es-ES"/>
        </a:p>
      </dgm:t>
    </dgm:pt>
    <dgm:pt modelId="{42BFD858-891D-4011-8DE1-941087D097CC}" type="sibTrans" cxnId="{1FFEAA10-9D7C-471C-AAF1-21B354006437}">
      <dgm:prSet/>
      <dgm:spPr/>
      <dgm:t>
        <a:bodyPr/>
        <a:lstStyle/>
        <a:p>
          <a:endParaRPr lang="es-ES"/>
        </a:p>
      </dgm:t>
    </dgm:pt>
    <dgm:pt modelId="{2F62F43C-E581-4ED2-8F7B-097323EE7BC9}">
      <dgm:prSet/>
      <dgm:spPr/>
      <dgm:t>
        <a:bodyPr/>
        <a:lstStyle/>
        <a:p>
          <a:pPr rtl="0"/>
          <a:r>
            <a:rPr lang="es-ES" dirty="0" smtClean="0"/>
            <a:t>Conozco la forma de contratación de esas empresas</a:t>
          </a:r>
          <a:endParaRPr lang="es-ES" dirty="0"/>
        </a:p>
      </dgm:t>
    </dgm:pt>
    <dgm:pt modelId="{5E346AA4-112F-4C2A-BD6F-13720F832872}" type="parTrans" cxnId="{46E51036-4276-487E-A0B7-6686D0E07636}">
      <dgm:prSet/>
      <dgm:spPr/>
      <dgm:t>
        <a:bodyPr/>
        <a:lstStyle/>
        <a:p>
          <a:endParaRPr lang="es-ES"/>
        </a:p>
      </dgm:t>
    </dgm:pt>
    <dgm:pt modelId="{70148061-A185-4691-A6C2-6373AD0CDB31}" type="sibTrans" cxnId="{46E51036-4276-487E-A0B7-6686D0E07636}">
      <dgm:prSet/>
      <dgm:spPr/>
      <dgm:t>
        <a:bodyPr/>
        <a:lstStyle/>
        <a:p>
          <a:endParaRPr lang="es-ES"/>
        </a:p>
      </dgm:t>
    </dgm:pt>
    <dgm:pt modelId="{382820D3-6BE3-4F53-A6E1-7915694855D9}">
      <dgm:prSet/>
      <dgm:spPr/>
      <dgm:t>
        <a:bodyPr/>
        <a:lstStyle/>
        <a:p>
          <a:pPr rtl="0"/>
          <a:r>
            <a:rPr lang="es-ES" dirty="0" smtClean="0"/>
            <a:t>Conozco la forma de dirigirme a esa empresas</a:t>
          </a:r>
          <a:endParaRPr lang="es-ES" dirty="0"/>
        </a:p>
      </dgm:t>
    </dgm:pt>
    <dgm:pt modelId="{F2EC47DB-3D73-4E2F-B4D6-A2CBD5489531}" type="parTrans" cxnId="{1623878B-8D92-4D41-BB28-2DE92538B07F}">
      <dgm:prSet/>
      <dgm:spPr/>
      <dgm:t>
        <a:bodyPr/>
        <a:lstStyle/>
        <a:p>
          <a:endParaRPr lang="es-ES"/>
        </a:p>
      </dgm:t>
    </dgm:pt>
    <dgm:pt modelId="{B69FAD63-3CF9-48B7-8DC6-90D02FE7E5F9}" type="sibTrans" cxnId="{1623878B-8D92-4D41-BB28-2DE92538B07F}">
      <dgm:prSet/>
      <dgm:spPr/>
      <dgm:t>
        <a:bodyPr/>
        <a:lstStyle/>
        <a:p>
          <a:endParaRPr lang="es-ES"/>
        </a:p>
      </dgm:t>
    </dgm:pt>
    <dgm:pt modelId="{595F03D2-29E0-4329-9496-C2D95FC3100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err="1" smtClean="0"/>
            <a:t>Einforma</a:t>
          </a:r>
          <a:r>
            <a:rPr lang="es-ES" dirty="0" smtClean="0"/>
            <a:t>, </a:t>
          </a:r>
          <a:r>
            <a:rPr lang="es-ES" dirty="0" err="1" smtClean="0"/>
            <a:t>Linkedin</a:t>
          </a:r>
          <a:endParaRPr lang="es-ES" dirty="0"/>
        </a:p>
      </dgm:t>
    </dgm:pt>
    <dgm:pt modelId="{2B084A00-ED2B-4ACC-876E-ECA0445CF0B9}" type="parTrans" cxnId="{C11B660B-D28C-42AD-A93F-957FB676E424}">
      <dgm:prSet/>
      <dgm:spPr/>
      <dgm:t>
        <a:bodyPr/>
        <a:lstStyle/>
        <a:p>
          <a:endParaRPr lang="es-ES"/>
        </a:p>
      </dgm:t>
    </dgm:pt>
    <dgm:pt modelId="{E0BC4E92-EE23-47F9-BB52-0E5E50E47B0B}" type="sibTrans" cxnId="{C11B660B-D28C-42AD-A93F-957FB676E424}">
      <dgm:prSet/>
      <dgm:spPr/>
      <dgm:t>
        <a:bodyPr/>
        <a:lstStyle/>
        <a:p>
          <a:endParaRPr lang="es-ES"/>
        </a:p>
      </dgm:t>
    </dgm:pt>
    <dgm:pt modelId="{6AD28B72-1D52-4235-83D1-EA25A8916DC5}">
      <dgm:prSet/>
      <dgm:spPr/>
      <dgm:t>
        <a:bodyPr/>
        <a:lstStyle/>
        <a:p>
          <a:pPr rtl="0"/>
          <a:r>
            <a:rPr lang="es-ES" dirty="0" smtClean="0"/>
            <a:t> Reforzar la BAE utilizando las redes sociales y de empleo y estableciendo las empresas “diana” </a:t>
          </a:r>
          <a:endParaRPr lang="es-ES" dirty="0"/>
        </a:p>
      </dgm:t>
    </dgm:pt>
    <dgm:pt modelId="{384B0F92-3F2F-49EF-A395-B92CC6F14CFF}" type="parTrans" cxnId="{FB04BB63-E2F4-4BD3-954E-2455795AC38A}">
      <dgm:prSet/>
      <dgm:spPr/>
      <dgm:t>
        <a:bodyPr/>
        <a:lstStyle/>
        <a:p>
          <a:endParaRPr lang="es-ES"/>
        </a:p>
      </dgm:t>
    </dgm:pt>
    <dgm:pt modelId="{83E0BBAC-54F0-4691-80D8-BDACBD91D308}" type="sibTrans" cxnId="{FB04BB63-E2F4-4BD3-954E-2455795AC38A}">
      <dgm:prSet/>
      <dgm:spPr/>
      <dgm:t>
        <a:bodyPr/>
        <a:lstStyle/>
        <a:p>
          <a:endParaRPr lang="es-ES"/>
        </a:p>
      </dgm:t>
    </dgm:pt>
    <dgm:pt modelId="{3750A6B9-2732-4DA4-8B9E-2EB0F714305B}">
      <dgm:prSet/>
      <dgm:spPr/>
      <dgm:t>
        <a:bodyPr/>
        <a:lstStyle/>
        <a:p>
          <a:pPr rtl="0"/>
          <a:r>
            <a:rPr lang="es-ES" dirty="0" smtClean="0"/>
            <a:t>30 minutos</a:t>
          </a:r>
          <a:endParaRPr lang="es-ES" dirty="0"/>
        </a:p>
      </dgm:t>
    </dgm:pt>
    <dgm:pt modelId="{19DC2FE2-BE18-4B80-9B22-CC8554E53A7D}" type="parTrans" cxnId="{5D5484D1-51AD-41AE-A56F-F4C2FC599862}">
      <dgm:prSet/>
      <dgm:spPr/>
      <dgm:t>
        <a:bodyPr/>
        <a:lstStyle/>
        <a:p>
          <a:endParaRPr lang="es-ES"/>
        </a:p>
      </dgm:t>
    </dgm:pt>
    <dgm:pt modelId="{806CABDD-76F5-4694-B3A9-A74706074956}" type="sibTrans" cxnId="{5D5484D1-51AD-41AE-A56F-F4C2FC599862}">
      <dgm:prSet/>
      <dgm:spPr/>
      <dgm:t>
        <a:bodyPr/>
        <a:lstStyle/>
        <a:p>
          <a:endParaRPr lang="es-ES"/>
        </a:p>
      </dgm:t>
    </dgm:pt>
    <dgm:pt modelId="{7F02325A-85BC-4FA2-888B-3B4D85BAE4DD}" type="pres">
      <dgm:prSet presAssocID="{A4ACD62D-C4E8-4FC0-B8A2-0D98CC4F8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866D6D-F03C-4833-85D6-84F855BD7907}" type="pres">
      <dgm:prSet presAssocID="{AE8FB672-B52E-4E10-921C-E10DE1BF1A3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B4D13C-EA67-4CC5-B961-FFD1AAE89089}" type="pres">
      <dgm:prSet presAssocID="{A15AB957-83A5-4717-8DC2-62FE6024F4C6}" presName="spacer" presStyleCnt="0"/>
      <dgm:spPr/>
    </dgm:pt>
    <dgm:pt modelId="{C3FA5C76-89C3-4EBD-9F6B-809C92F7C629}" type="pres">
      <dgm:prSet presAssocID="{CBFB1EB2-C454-4D1D-A3AF-F305FE289D3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B3757-6CA1-4A3C-A166-886005A05F82}" type="pres">
      <dgm:prSet presAssocID="{CBFB1EB2-C454-4D1D-A3AF-F305FE289D3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89FCCA-E596-4E8B-9DFD-43127B8954ED}" type="pres">
      <dgm:prSet presAssocID="{3F25AAD9-044B-42F1-B6DC-DAD1F6F9C0A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B9B8CD-F458-4F3D-B13E-08047EA4F1ED}" type="pres">
      <dgm:prSet presAssocID="{3F25AAD9-044B-42F1-B6DC-DAD1F6F9C0A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DC6053-C63B-4A0F-8C65-C133AECDC823}" type="pres">
      <dgm:prSet presAssocID="{E541B72B-76AE-4FB3-B1B6-085210FE8C7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B1C9F9-8D82-463C-BB6B-A8324DEA77C9}" type="pres">
      <dgm:prSet presAssocID="{E541B72B-76AE-4FB3-B1B6-085210FE8C7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174EF-3415-4B19-8FF4-A5824D7CD465}" type="pres">
      <dgm:prSet presAssocID="{8ABF1CA4-5B3A-4AA8-9332-3341A7247AE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4B0C1F-2B9E-466F-BEC3-9A033941488D}" type="pres">
      <dgm:prSet presAssocID="{46E83A51-8D9D-4AED-A9A1-0E404E869777}" presName="spacer" presStyleCnt="0"/>
      <dgm:spPr/>
    </dgm:pt>
    <dgm:pt modelId="{14A54EBC-BCA2-4AA3-87A7-C67280ABE343}" type="pres">
      <dgm:prSet presAssocID="{0B891FC6-4413-4B8A-A8E6-2B28F0594899}" presName="parentText" presStyleLbl="node1" presStyleIdx="5" presStyleCnt="8" custLinFactNeighborX="22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9B3D74-C97C-4082-AE91-1385B05A3977}" type="pres">
      <dgm:prSet presAssocID="{40C736C2-264D-45EF-8E58-D6C2D4A34D0D}" presName="spacer" presStyleCnt="0"/>
      <dgm:spPr/>
    </dgm:pt>
    <dgm:pt modelId="{7FE3B09E-E756-4C2F-AF00-D46D161D3665}" type="pres">
      <dgm:prSet presAssocID="{048ACE32-14A3-404D-9BCF-C75277D017B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DAB37-1D5E-4C1B-8CE2-7D3B8D79D95E}" type="pres">
      <dgm:prSet presAssocID="{048ACE32-14A3-404D-9BCF-C75277D017B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3F834-1C4A-4C24-9D6C-D4EE41BA4E46}" type="pres">
      <dgm:prSet presAssocID="{595F03D2-29E0-4329-9496-C2D95FC3100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1F699F-AFA5-4032-AA8D-D7128BEB766C}" srcId="{A4ACD62D-C4E8-4FC0-B8A2-0D98CC4F81C4}" destId="{0B891FC6-4413-4B8A-A8E6-2B28F0594899}" srcOrd="5" destOrd="0" parTransId="{FCE02C81-3E34-487D-8262-3D5C8BB22E7B}" sibTransId="{40C736C2-264D-45EF-8E58-D6C2D4A34D0D}"/>
    <dgm:cxn modelId="{E2353C3E-0391-4E1F-B745-DBDE78199F6B}" type="presOf" srcId="{595F03D2-29E0-4329-9496-C2D95FC3100A}" destId="{FF63F834-1C4A-4C24-9D6C-D4EE41BA4E46}" srcOrd="0" destOrd="0" presId="urn:microsoft.com/office/officeart/2005/8/layout/vList2"/>
    <dgm:cxn modelId="{33F8C3CC-B996-49BE-9DF3-D44B059C1E84}" type="presOf" srcId="{048ACE32-14A3-404D-9BCF-C75277D017BF}" destId="{7FE3B09E-E756-4C2F-AF00-D46D161D3665}" srcOrd="0" destOrd="0" presId="urn:microsoft.com/office/officeart/2005/8/layout/vList2"/>
    <dgm:cxn modelId="{1623878B-8D92-4D41-BB28-2DE92538B07F}" srcId="{048ACE32-14A3-404D-9BCF-C75277D017BF}" destId="{382820D3-6BE3-4F53-A6E1-7915694855D9}" srcOrd="2" destOrd="0" parTransId="{F2EC47DB-3D73-4E2F-B4D6-A2CBD5489531}" sibTransId="{B69FAD63-3CF9-48B7-8DC6-90D02FE7E5F9}"/>
    <dgm:cxn modelId="{8B2E07F5-F160-462B-8751-A39F1D874F31}" type="presOf" srcId="{01E60605-7C85-4BB0-B584-51A280AFE245}" destId="{992DAB37-1D5E-4C1B-8CE2-7D3B8D79D95E}" srcOrd="0" destOrd="0" presId="urn:microsoft.com/office/officeart/2005/8/layout/vList2"/>
    <dgm:cxn modelId="{4C2A70FA-76CE-436B-8DC9-5F9DDABCC532}" srcId="{A4ACD62D-C4E8-4FC0-B8A2-0D98CC4F81C4}" destId="{CBFB1EB2-C454-4D1D-A3AF-F305FE289D3B}" srcOrd="1" destOrd="0" parTransId="{C8AEF4F4-1D12-4686-BE61-8E519E8D94DF}" sibTransId="{30FA2CA7-2A8E-4DBA-8DA3-98ABCA0E1784}"/>
    <dgm:cxn modelId="{ACA433CD-D9AA-461C-9A42-DF5E42B71D8B}" type="presOf" srcId="{E541B72B-76AE-4FB3-B1B6-085210FE8C73}" destId="{E3DC6053-C63B-4A0F-8C65-C133AECDC823}" srcOrd="0" destOrd="0" presId="urn:microsoft.com/office/officeart/2005/8/layout/vList2"/>
    <dgm:cxn modelId="{1FFEAA10-9D7C-471C-AAF1-21B354006437}" srcId="{048ACE32-14A3-404D-9BCF-C75277D017BF}" destId="{01E60605-7C85-4BB0-B584-51A280AFE245}" srcOrd="0" destOrd="0" parTransId="{A85A0EFF-A201-42F3-808B-62E7953F3CB5}" sibTransId="{42BFD858-891D-4011-8DE1-941087D097CC}"/>
    <dgm:cxn modelId="{2BDE201A-F7A1-4247-AD80-A67EB80FAD21}" type="presOf" srcId="{AE8FB672-B52E-4E10-921C-E10DE1BF1A30}" destId="{84866D6D-F03C-4833-85D6-84F855BD7907}" srcOrd="0" destOrd="0" presId="urn:microsoft.com/office/officeart/2005/8/layout/vList2"/>
    <dgm:cxn modelId="{399D7C8C-D438-4E63-8AEC-67800D54CDB6}" type="presOf" srcId="{4C3A4D47-77B4-4BDF-B0FD-36161F1BA948}" destId="{97B1C9F9-8D82-463C-BB6B-A8324DEA77C9}" srcOrd="0" destOrd="1" presId="urn:microsoft.com/office/officeart/2005/8/layout/vList2"/>
    <dgm:cxn modelId="{319EBD97-08A0-4190-B1A8-52ABCFD4DC4B}" type="presOf" srcId="{509FEAB2-6B6D-4918-B427-FA6C782AE01F}" destId="{97B1C9F9-8D82-463C-BB6B-A8324DEA77C9}" srcOrd="0" destOrd="0" presId="urn:microsoft.com/office/officeart/2005/8/layout/vList2"/>
    <dgm:cxn modelId="{4CB9E0C3-8D87-436B-806A-655112A7ED99}" srcId="{E541B72B-76AE-4FB3-B1B6-085210FE8C73}" destId="{189049B3-A13C-489A-AC67-79F6523C1075}" srcOrd="2" destOrd="0" parTransId="{9F521494-F0FF-4C79-96CA-A712AEC1BA23}" sibTransId="{60228AC9-C9C0-4204-8C88-0CAC0B895D18}"/>
    <dgm:cxn modelId="{46E51036-4276-487E-A0B7-6686D0E07636}" srcId="{048ACE32-14A3-404D-9BCF-C75277D017BF}" destId="{2F62F43C-E581-4ED2-8F7B-097323EE7BC9}" srcOrd="1" destOrd="0" parTransId="{5E346AA4-112F-4C2A-BD6F-13720F832872}" sibTransId="{70148061-A185-4691-A6C2-6373AD0CDB31}"/>
    <dgm:cxn modelId="{97FC0AA0-B3C9-4652-A43C-17846C8662CD}" type="presOf" srcId="{B338D4EC-A2E0-42D0-9B4F-315D4E0C6FA0}" destId="{97B1C9F9-8D82-463C-BB6B-A8324DEA77C9}" srcOrd="0" destOrd="4" presId="urn:microsoft.com/office/officeart/2005/8/layout/vList2"/>
    <dgm:cxn modelId="{0AE2A9A0-E7AF-4ED7-A53E-AB4FF47EDF5F}" srcId="{A4ACD62D-C4E8-4FC0-B8A2-0D98CC4F81C4}" destId="{AE8FB672-B52E-4E10-921C-E10DE1BF1A30}" srcOrd="0" destOrd="0" parTransId="{723C626C-57B3-4DF7-ABBA-6FC899EF6EAA}" sibTransId="{A15AB957-83A5-4717-8DC2-62FE6024F4C6}"/>
    <dgm:cxn modelId="{DE2742AB-7075-480E-9E77-66586FE52228}" srcId="{A4ACD62D-C4E8-4FC0-B8A2-0D98CC4F81C4}" destId="{048ACE32-14A3-404D-9BCF-C75277D017BF}" srcOrd="6" destOrd="0" parTransId="{2304C7D0-B144-4586-87F1-454DC3914538}" sibTransId="{2C5C136C-2C08-4C75-84A0-13105FB33472}"/>
    <dgm:cxn modelId="{9A4F4903-55B4-4DFD-B2CF-C1EB57C9F910}" srcId="{A4ACD62D-C4E8-4FC0-B8A2-0D98CC4F81C4}" destId="{8ABF1CA4-5B3A-4AA8-9332-3341A7247AE5}" srcOrd="4" destOrd="0" parTransId="{AB8085A7-C2E5-4F22-B8B4-3AF8117AB798}" sibTransId="{46E83A51-8D9D-4AED-A9A1-0E404E869777}"/>
    <dgm:cxn modelId="{6B517FBD-DAAA-4B10-BEFF-1BC0B74C0AB6}" srcId="{A4ACD62D-C4E8-4FC0-B8A2-0D98CC4F81C4}" destId="{E541B72B-76AE-4FB3-B1B6-085210FE8C73}" srcOrd="3" destOrd="0" parTransId="{2EC1983B-14CE-4017-9B3C-FC9B42803353}" sibTransId="{ECC50F1A-00FC-41BB-B465-F3EB170F4F2A}"/>
    <dgm:cxn modelId="{E08CC31D-AD0D-4946-A073-196DAC83FA79}" srcId="{E541B72B-76AE-4FB3-B1B6-085210FE8C73}" destId="{B338D4EC-A2E0-42D0-9B4F-315D4E0C6FA0}" srcOrd="4" destOrd="0" parTransId="{3F180A9A-1725-4077-8523-05BA8C85DA47}" sibTransId="{20C023B1-CF4A-4770-B4AE-83B8890B8996}"/>
    <dgm:cxn modelId="{5D5484D1-51AD-41AE-A56F-F4C2FC599862}" srcId="{3F25AAD9-044B-42F1-B6DC-DAD1F6F9C0A0}" destId="{3750A6B9-2732-4DA4-8B9E-2EB0F714305B}" srcOrd="0" destOrd="0" parTransId="{19DC2FE2-BE18-4B80-9B22-CC8554E53A7D}" sibTransId="{806CABDD-76F5-4694-B3A9-A74706074956}"/>
    <dgm:cxn modelId="{35D2328C-33DA-4EA6-9082-C186E6BF09E7}" type="presOf" srcId="{3750A6B9-2732-4DA4-8B9E-2EB0F714305B}" destId="{ABB9B8CD-F458-4F3D-B13E-08047EA4F1ED}" srcOrd="0" destOrd="0" presId="urn:microsoft.com/office/officeart/2005/8/layout/vList2"/>
    <dgm:cxn modelId="{8F986167-9CBC-46EA-829C-6B1BCFEC0B33}" type="presOf" srcId="{8ABF1CA4-5B3A-4AA8-9332-3341A7247AE5}" destId="{9CC174EF-3415-4B19-8FF4-A5824D7CD465}" srcOrd="0" destOrd="0" presId="urn:microsoft.com/office/officeart/2005/8/layout/vList2"/>
    <dgm:cxn modelId="{695454A0-0B79-43AA-B256-8C3E3A2C9539}" type="presOf" srcId="{0B891FC6-4413-4B8A-A8E6-2B28F0594899}" destId="{14A54EBC-BCA2-4AA3-87A7-C67280ABE343}" srcOrd="0" destOrd="0" presId="urn:microsoft.com/office/officeart/2005/8/layout/vList2"/>
    <dgm:cxn modelId="{FDAC32E6-C8E2-4F7E-83FC-191FDF0663EC}" type="presOf" srcId="{CBFB1EB2-C454-4D1D-A3AF-F305FE289D3B}" destId="{C3FA5C76-89C3-4EBD-9F6B-809C92F7C629}" srcOrd="0" destOrd="0" presId="urn:microsoft.com/office/officeart/2005/8/layout/vList2"/>
    <dgm:cxn modelId="{B2475E56-F94A-4506-84AD-FFC394744B78}" type="presOf" srcId="{6AD28B72-1D52-4235-83D1-EA25A8916DC5}" destId="{3A3B3757-6CA1-4A3C-A166-886005A05F82}" srcOrd="0" destOrd="0" presId="urn:microsoft.com/office/officeart/2005/8/layout/vList2"/>
    <dgm:cxn modelId="{E8D47E39-D3F2-473E-B518-CB4AF48094BC}" type="presOf" srcId="{67732743-5809-46F2-A3BA-A4192C9C16D1}" destId="{97B1C9F9-8D82-463C-BB6B-A8324DEA77C9}" srcOrd="0" destOrd="3" presId="urn:microsoft.com/office/officeart/2005/8/layout/vList2"/>
    <dgm:cxn modelId="{4BD481E6-C2B8-4571-8E26-D9D69A206E63}" type="presOf" srcId="{A4ACD62D-C4E8-4FC0-B8A2-0D98CC4F81C4}" destId="{7F02325A-85BC-4FA2-888B-3B4D85BAE4DD}" srcOrd="0" destOrd="0" presId="urn:microsoft.com/office/officeart/2005/8/layout/vList2"/>
    <dgm:cxn modelId="{C43FEA4F-2F05-48DF-B2F6-8DAD65CBFF92}" srcId="{A4ACD62D-C4E8-4FC0-B8A2-0D98CC4F81C4}" destId="{3F25AAD9-044B-42F1-B6DC-DAD1F6F9C0A0}" srcOrd="2" destOrd="0" parTransId="{1A5E1FC6-1653-42D3-95F2-0F523E2C27DE}" sibTransId="{FE763374-CC30-42B3-A9CE-AB881A838782}"/>
    <dgm:cxn modelId="{9AEC817B-4E20-4F5F-8B58-2E7027658DC7}" type="presOf" srcId="{189049B3-A13C-489A-AC67-79F6523C1075}" destId="{97B1C9F9-8D82-463C-BB6B-A8324DEA77C9}" srcOrd="0" destOrd="2" presId="urn:microsoft.com/office/officeart/2005/8/layout/vList2"/>
    <dgm:cxn modelId="{F670F2F0-A1E0-4E3F-84CD-9FC15FBC2A9A}" srcId="{E541B72B-76AE-4FB3-B1B6-085210FE8C73}" destId="{509FEAB2-6B6D-4918-B427-FA6C782AE01F}" srcOrd="0" destOrd="0" parTransId="{23DE752A-83AA-4E62-8A3B-B55AEACC4604}" sibTransId="{CE84D83D-FBFD-4834-9AE5-F0AB3FAB9EEC}"/>
    <dgm:cxn modelId="{C28FC0CA-C36E-46A8-AB17-86DAA9090F69}" type="presOf" srcId="{2F62F43C-E581-4ED2-8F7B-097323EE7BC9}" destId="{992DAB37-1D5E-4C1B-8CE2-7D3B8D79D95E}" srcOrd="0" destOrd="1" presId="urn:microsoft.com/office/officeart/2005/8/layout/vList2"/>
    <dgm:cxn modelId="{46F38576-A8D5-49F2-9A1D-CF93F9825ACD}" type="presOf" srcId="{3F25AAD9-044B-42F1-B6DC-DAD1F6F9C0A0}" destId="{D289FCCA-E596-4E8B-9DFD-43127B8954ED}" srcOrd="0" destOrd="0" presId="urn:microsoft.com/office/officeart/2005/8/layout/vList2"/>
    <dgm:cxn modelId="{C11B660B-D28C-42AD-A93F-957FB676E424}" srcId="{A4ACD62D-C4E8-4FC0-B8A2-0D98CC4F81C4}" destId="{595F03D2-29E0-4329-9496-C2D95FC3100A}" srcOrd="7" destOrd="0" parTransId="{2B084A00-ED2B-4ACC-876E-ECA0445CF0B9}" sibTransId="{E0BC4E92-EE23-47F9-BB52-0E5E50E47B0B}"/>
    <dgm:cxn modelId="{75911C4C-2A7B-4CF2-ADFB-A7E41E861456}" type="presOf" srcId="{382820D3-6BE3-4F53-A6E1-7915694855D9}" destId="{992DAB37-1D5E-4C1B-8CE2-7D3B8D79D95E}" srcOrd="0" destOrd="2" presId="urn:microsoft.com/office/officeart/2005/8/layout/vList2"/>
    <dgm:cxn modelId="{4200C1D2-6C57-4D31-8D65-678191356159}" srcId="{E541B72B-76AE-4FB3-B1B6-085210FE8C73}" destId="{4C3A4D47-77B4-4BDF-B0FD-36161F1BA948}" srcOrd="1" destOrd="0" parTransId="{76A4689E-BAFF-48A3-81D3-113D423E5A73}" sibTransId="{651C60FA-498F-4885-B39E-4C345AC2D4D9}"/>
    <dgm:cxn modelId="{7F129F90-C153-4075-9437-5F3B9B0E87A6}" srcId="{E541B72B-76AE-4FB3-B1B6-085210FE8C73}" destId="{67732743-5809-46F2-A3BA-A4192C9C16D1}" srcOrd="3" destOrd="0" parTransId="{C642040E-F616-48DA-B6B7-BFCBA9C407D5}" sibTransId="{DA7E85DC-13B9-4ECE-886E-38DB624F8EB8}"/>
    <dgm:cxn modelId="{FB04BB63-E2F4-4BD3-954E-2455795AC38A}" srcId="{CBFB1EB2-C454-4D1D-A3AF-F305FE289D3B}" destId="{6AD28B72-1D52-4235-83D1-EA25A8916DC5}" srcOrd="0" destOrd="0" parTransId="{384B0F92-3F2F-49EF-A395-B92CC6F14CFF}" sibTransId="{83E0BBAC-54F0-4691-80D8-BDACBD91D308}"/>
    <dgm:cxn modelId="{E78296E2-9F76-4E38-8E57-2E5260E119DA}" type="presParOf" srcId="{7F02325A-85BC-4FA2-888B-3B4D85BAE4DD}" destId="{84866D6D-F03C-4833-85D6-84F855BD7907}" srcOrd="0" destOrd="0" presId="urn:microsoft.com/office/officeart/2005/8/layout/vList2"/>
    <dgm:cxn modelId="{EA0AE10B-A9AA-433D-8E4E-C5819596AFB7}" type="presParOf" srcId="{7F02325A-85BC-4FA2-888B-3B4D85BAE4DD}" destId="{44B4D13C-EA67-4CC5-B961-FFD1AAE89089}" srcOrd="1" destOrd="0" presId="urn:microsoft.com/office/officeart/2005/8/layout/vList2"/>
    <dgm:cxn modelId="{EB707481-D488-4797-8124-B364637779C3}" type="presParOf" srcId="{7F02325A-85BC-4FA2-888B-3B4D85BAE4DD}" destId="{C3FA5C76-89C3-4EBD-9F6B-809C92F7C629}" srcOrd="2" destOrd="0" presId="urn:microsoft.com/office/officeart/2005/8/layout/vList2"/>
    <dgm:cxn modelId="{E7D7F6FF-84C4-45F0-8B41-8828B14EAE7F}" type="presParOf" srcId="{7F02325A-85BC-4FA2-888B-3B4D85BAE4DD}" destId="{3A3B3757-6CA1-4A3C-A166-886005A05F82}" srcOrd="3" destOrd="0" presId="urn:microsoft.com/office/officeart/2005/8/layout/vList2"/>
    <dgm:cxn modelId="{D1D5A2DB-B7A1-4072-9AC6-D88A82BB4D7E}" type="presParOf" srcId="{7F02325A-85BC-4FA2-888B-3B4D85BAE4DD}" destId="{D289FCCA-E596-4E8B-9DFD-43127B8954ED}" srcOrd="4" destOrd="0" presId="urn:microsoft.com/office/officeart/2005/8/layout/vList2"/>
    <dgm:cxn modelId="{168E014A-5D79-4D66-81B4-CDCC444EFDA5}" type="presParOf" srcId="{7F02325A-85BC-4FA2-888B-3B4D85BAE4DD}" destId="{ABB9B8CD-F458-4F3D-B13E-08047EA4F1ED}" srcOrd="5" destOrd="0" presId="urn:microsoft.com/office/officeart/2005/8/layout/vList2"/>
    <dgm:cxn modelId="{C03BB27C-061C-4587-BADB-A6FF7810BF6E}" type="presParOf" srcId="{7F02325A-85BC-4FA2-888B-3B4D85BAE4DD}" destId="{E3DC6053-C63B-4A0F-8C65-C133AECDC823}" srcOrd="6" destOrd="0" presId="urn:microsoft.com/office/officeart/2005/8/layout/vList2"/>
    <dgm:cxn modelId="{2233834A-6808-43F4-A062-55DB51D30AA8}" type="presParOf" srcId="{7F02325A-85BC-4FA2-888B-3B4D85BAE4DD}" destId="{97B1C9F9-8D82-463C-BB6B-A8324DEA77C9}" srcOrd="7" destOrd="0" presId="urn:microsoft.com/office/officeart/2005/8/layout/vList2"/>
    <dgm:cxn modelId="{FCABA04B-7358-4A3E-8AFA-CF8711A762A4}" type="presParOf" srcId="{7F02325A-85BC-4FA2-888B-3B4D85BAE4DD}" destId="{9CC174EF-3415-4B19-8FF4-A5824D7CD465}" srcOrd="8" destOrd="0" presId="urn:microsoft.com/office/officeart/2005/8/layout/vList2"/>
    <dgm:cxn modelId="{525EEAB9-3779-4015-8AC7-660230B8DDB5}" type="presParOf" srcId="{7F02325A-85BC-4FA2-888B-3B4D85BAE4DD}" destId="{064B0C1F-2B9E-466F-BEC3-9A033941488D}" srcOrd="9" destOrd="0" presId="urn:microsoft.com/office/officeart/2005/8/layout/vList2"/>
    <dgm:cxn modelId="{45B7AE17-C35A-4DB7-A655-718B2BB98ED5}" type="presParOf" srcId="{7F02325A-85BC-4FA2-888B-3B4D85BAE4DD}" destId="{14A54EBC-BCA2-4AA3-87A7-C67280ABE343}" srcOrd="10" destOrd="0" presId="urn:microsoft.com/office/officeart/2005/8/layout/vList2"/>
    <dgm:cxn modelId="{103D4450-A568-42EA-829B-92C26D1D971E}" type="presParOf" srcId="{7F02325A-85BC-4FA2-888B-3B4D85BAE4DD}" destId="{AB9B3D74-C97C-4082-AE91-1385B05A3977}" srcOrd="11" destOrd="0" presId="urn:microsoft.com/office/officeart/2005/8/layout/vList2"/>
    <dgm:cxn modelId="{76762360-E09A-405F-B2E4-E43E5CBDB4C6}" type="presParOf" srcId="{7F02325A-85BC-4FA2-888B-3B4D85BAE4DD}" destId="{7FE3B09E-E756-4C2F-AF00-D46D161D3665}" srcOrd="12" destOrd="0" presId="urn:microsoft.com/office/officeart/2005/8/layout/vList2"/>
    <dgm:cxn modelId="{1106C0CF-407C-400E-A2E4-5D80A6C0644C}" type="presParOf" srcId="{7F02325A-85BC-4FA2-888B-3B4D85BAE4DD}" destId="{992DAB37-1D5E-4C1B-8CE2-7D3B8D79D95E}" srcOrd="13" destOrd="0" presId="urn:microsoft.com/office/officeart/2005/8/layout/vList2"/>
    <dgm:cxn modelId="{5A8899A1-68A3-47BA-BAD8-6D6E52B2DCA2}" type="presParOf" srcId="{7F02325A-85BC-4FA2-888B-3B4D85BAE4DD}" destId="{FF63F834-1C4A-4C24-9D6C-D4EE41BA4E4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 custT="1"/>
      <dgm:spPr>
        <a:solidFill>
          <a:srgbClr val="385624"/>
        </a:solidFill>
      </dgm:spPr>
      <dgm:t>
        <a:bodyPr/>
        <a:lstStyle/>
        <a:p>
          <a:pPr rtl="0"/>
          <a:r>
            <a:rPr lang="es-ES_tradnl" sz="2000" b="1" dirty="0" smtClean="0"/>
            <a:t>RECURSOS PARA DEMANDANTES</a:t>
          </a:r>
          <a:endParaRPr lang="es-ES" sz="2000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713454BA-7E70-4EF0-92EB-92E395CB47B4}">
      <dgm:prSet custT="1"/>
      <dgm:spPr/>
      <dgm:t>
        <a:bodyPr/>
        <a:lstStyle/>
        <a:p>
          <a:r>
            <a:rPr lang="es-ES" sz="2000" dirty="0" smtClean="0"/>
            <a:t>5.1. </a:t>
          </a:r>
          <a:r>
            <a:rPr lang="es-ES" sz="2000" dirty="0" err="1" smtClean="0"/>
            <a:t>Linkedin</a:t>
          </a:r>
          <a:r>
            <a:rPr lang="es-ES" sz="2000" dirty="0" smtClean="0"/>
            <a:t> tu perfil más profesional</a:t>
          </a:r>
          <a:endParaRPr lang="es-ES" sz="2000" dirty="0"/>
        </a:p>
      </dgm:t>
    </dgm:pt>
    <dgm:pt modelId="{5D33D32E-1584-45DB-84F4-945A4537E1AA}" type="parTrans" cxnId="{31BFDBE8-35B7-47E6-8339-7B72F165D0B8}">
      <dgm:prSet/>
      <dgm:spPr/>
      <dgm:t>
        <a:bodyPr/>
        <a:lstStyle/>
        <a:p>
          <a:endParaRPr lang="es-ES"/>
        </a:p>
      </dgm:t>
    </dgm:pt>
    <dgm:pt modelId="{D71D4B8D-6A15-4499-81B3-5D9CE81F8785}" type="sibTrans" cxnId="{31BFDBE8-35B7-47E6-8339-7B72F165D0B8}">
      <dgm:prSet/>
      <dgm:spPr/>
      <dgm:t>
        <a:bodyPr/>
        <a:lstStyle/>
        <a:p>
          <a:endParaRPr lang="es-ES"/>
        </a:p>
      </dgm:t>
    </dgm:pt>
    <dgm:pt modelId="{CFED0DFE-4775-4C6E-A720-71C9A8B6787E}">
      <dgm:prSet custT="1"/>
      <dgm:spPr/>
      <dgm:t>
        <a:bodyPr/>
        <a:lstStyle/>
        <a:p>
          <a:r>
            <a:rPr lang="es-ES" sz="2000" dirty="0" smtClean="0"/>
            <a:t>5.2 Ficha Top Empresas</a:t>
          </a:r>
          <a:endParaRPr lang="es-ES" sz="2000" dirty="0"/>
        </a:p>
      </dgm:t>
    </dgm:pt>
    <dgm:pt modelId="{B094398F-E4A2-44F9-BCAF-C886FCC72A60}" type="parTrans" cxnId="{FF2083FD-C555-4EBE-8518-7BECC12A603C}">
      <dgm:prSet/>
      <dgm:spPr/>
      <dgm:t>
        <a:bodyPr/>
        <a:lstStyle/>
        <a:p>
          <a:endParaRPr lang="es-ES"/>
        </a:p>
      </dgm:t>
    </dgm:pt>
    <dgm:pt modelId="{2F37A2C9-62C0-4614-BB0A-B9B47F166806}" type="sibTrans" cxnId="{FF2083FD-C555-4EBE-8518-7BECC12A603C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ScaleX="69716" custScaleY="37254" custLinFactNeighborX="-18162" custLinFactNeighborY="-164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65565DB6-DA37-4D4D-AC90-9B221EA6D223}" type="presOf" srcId="{CFED0DFE-4775-4C6E-A720-71C9A8B6787E}" destId="{83EFC9D5-530F-474C-A1AC-CC48B75CB627}" srcOrd="0" destOrd="1" presId="urn:microsoft.com/office/officeart/2005/8/layout/vList2"/>
    <dgm:cxn modelId="{DF50FC35-CAF1-473C-A5A2-F3DBE3E08BA4}" type="presOf" srcId="{713454BA-7E70-4EF0-92EB-92E395CB47B4}" destId="{83EFC9D5-530F-474C-A1AC-CC48B75CB627}" srcOrd="0" destOrd="0" presId="urn:microsoft.com/office/officeart/2005/8/layout/vList2"/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FF2083FD-C555-4EBE-8518-7BECC12A603C}" srcId="{6B37A948-39A8-48EA-80F8-77D12233F519}" destId="{CFED0DFE-4775-4C6E-A720-71C9A8B6787E}" srcOrd="1" destOrd="0" parTransId="{B094398F-E4A2-44F9-BCAF-C886FCC72A60}" sibTransId="{2F37A2C9-62C0-4614-BB0A-B9B47F166806}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31BFDBE8-35B7-47E6-8339-7B72F165D0B8}" srcId="{6B37A948-39A8-48EA-80F8-77D12233F519}" destId="{713454BA-7E70-4EF0-92EB-92E395CB47B4}" srcOrd="0" destOrd="0" parTransId="{5D33D32E-1584-45DB-84F4-945A4537E1AA}" sibTransId="{D71D4B8D-6A15-4499-81B3-5D9CE81F8785}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A1429A67-5767-4C9E-9809-B60551F53D77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55DA20-8F86-4461-B3E3-9E84366C0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92456C-9CC4-4B34-BD1C-729EB99887F3}">
      <dgm:prSet/>
      <dgm:spPr>
        <a:solidFill>
          <a:srgbClr val="385624"/>
        </a:solidFill>
      </dgm:spPr>
      <dgm:t>
        <a:bodyPr/>
        <a:lstStyle/>
        <a:p>
          <a:pPr algn="ctr" rtl="0"/>
          <a:r>
            <a:rPr lang="es-ES_tradnl" b="1" dirty="0" smtClean="0"/>
            <a:t>SEXTA SESION: PREPARACION PRUEBAS DE SELECCIÓN (114)</a:t>
          </a:r>
          <a:endParaRPr lang="es-ES" dirty="0"/>
        </a:p>
      </dgm:t>
    </dgm:pt>
    <dgm:pt modelId="{8916BEE0-8E55-4173-B9B1-CAE934684ADC}" type="parTrans" cxnId="{B137149E-6B3E-4F71-A0A6-81BCDE22101E}">
      <dgm:prSet/>
      <dgm:spPr/>
      <dgm:t>
        <a:bodyPr/>
        <a:lstStyle/>
        <a:p>
          <a:endParaRPr lang="es-ES"/>
        </a:p>
      </dgm:t>
    </dgm:pt>
    <dgm:pt modelId="{4F88C070-3BB9-4DCB-A1F1-FA889FC96C3C}" type="sibTrans" cxnId="{B137149E-6B3E-4F71-A0A6-81BCDE22101E}">
      <dgm:prSet/>
      <dgm:spPr/>
      <dgm:t>
        <a:bodyPr/>
        <a:lstStyle/>
        <a:p>
          <a:endParaRPr lang="es-ES"/>
        </a:p>
      </dgm:t>
    </dgm:pt>
    <dgm:pt modelId="{B33BF5ED-3677-408B-BF8B-AA9C192CADEC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Objetivo: </a:t>
          </a:r>
          <a:endParaRPr lang="es-ES"/>
        </a:p>
      </dgm:t>
    </dgm:pt>
    <dgm:pt modelId="{4DC57E34-3C7E-4AA0-A90B-BB3055497EFC}" type="parTrans" cxnId="{506A27B5-73BA-4768-B2CC-C262EA06B345}">
      <dgm:prSet/>
      <dgm:spPr/>
      <dgm:t>
        <a:bodyPr/>
        <a:lstStyle/>
        <a:p>
          <a:endParaRPr lang="es-ES"/>
        </a:p>
      </dgm:t>
    </dgm:pt>
    <dgm:pt modelId="{EBFDAD0C-F6D9-4E71-862E-E5529F234884}" type="sibTrans" cxnId="{506A27B5-73BA-4768-B2CC-C262EA06B345}">
      <dgm:prSet/>
      <dgm:spPr/>
      <dgm:t>
        <a:bodyPr/>
        <a:lstStyle/>
        <a:p>
          <a:endParaRPr lang="es-ES"/>
        </a:p>
      </dgm:t>
    </dgm:pt>
    <dgm:pt modelId="{B8B1AA07-7FC4-4568-B34F-78B1866C746F}">
      <dgm:prSet/>
      <dgm:spPr/>
      <dgm:t>
        <a:bodyPr/>
        <a:lstStyle/>
        <a:p>
          <a:pPr rtl="0"/>
          <a:r>
            <a:rPr lang="es-ES" dirty="0" smtClean="0"/>
            <a:t>Entrenar en los diferentes procesos de selección que se pueden dar en la BAE en relación con el objetivo profesional </a:t>
          </a:r>
          <a:endParaRPr lang="es-ES" dirty="0"/>
        </a:p>
      </dgm:t>
    </dgm:pt>
    <dgm:pt modelId="{D6478A3B-53BE-4559-BA0C-9ECA8401D94E}" type="parTrans" cxnId="{10146F2E-0312-434C-9361-8FCF6AD01BDA}">
      <dgm:prSet/>
      <dgm:spPr/>
      <dgm:t>
        <a:bodyPr/>
        <a:lstStyle/>
        <a:p>
          <a:endParaRPr lang="es-ES"/>
        </a:p>
      </dgm:t>
    </dgm:pt>
    <dgm:pt modelId="{881D7721-77A9-4EC0-B6FC-D286BC835868}" type="sibTrans" cxnId="{10146F2E-0312-434C-9361-8FCF6AD01BDA}">
      <dgm:prSet/>
      <dgm:spPr/>
      <dgm:t>
        <a:bodyPr/>
        <a:lstStyle/>
        <a:p>
          <a:endParaRPr lang="es-ES"/>
        </a:p>
      </dgm:t>
    </dgm:pt>
    <dgm:pt modelId="{F9F5A2D3-4E88-488D-86BE-C0D74F70E7F8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Duración: </a:t>
          </a:r>
          <a:endParaRPr lang="es-ES"/>
        </a:p>
      </dgm:t>
    </dgm:pt>
    <dgm:pt modelId="{C55C5B7C-B32A-4ED9-845C-C3C4A8388825}" type="parTrans" cxnId="{586176DC-DF04-46AC-9923-3A61BBE0636F}">
      <dgm:prSet/>
      <dgm:spPr/>
      <dgm:t>
        <a:bodyPr/>
        <a:lstStyle/>
        <a:p>
          <a:endParaRPr lang="es-ES"/>
        </a:p>
      </dgm:t>
    </dgm:pt>
    <dgm:pt modelId="{33270CBD-BFF9-4935-A79D-58B9A40AE452}" type="sibTrans" cxnId="{586176DC-DF04-46AC-9923-3A61BBE0636F}">
      <dgm:prSet/>
      <dgm:spPr/>
      <dgm:t>
        <a:bodyPr/>
        <a:lstStyle/>
        <a:p>
          <a:endParaRPr lang="es-ES"/>
        </a:p>
      </dgm:t>
    </dgm:pt>
    <dgm:pt modelId="{D9492C4F-A3BB-4061-BF3D-AC6D509C1137}">
      <dgm:prSet/>
      <dgm:spPr/>
      <dgm:t>
        <a:bodyPr/>
        <a:lstStyle/>
        <a:p>
          <a:pPr rtl="0"/>
          <a:r>
            <a:rPr lang="es-ES" dirty="0" smtClean="0"/>
            <a:t>30 minutos</a:t>
          </a:r>
          <a:endParaRPr lang="es-ES" dirty="0"/>
        </a:p>
      </dgm:t>
    </dgm:pt>
    <dgm:pt modelId="{6E086D01-CC91-4D28-9DB5-538677526A02}" type="parTrans" cxnId="{2D9B591E-1EDE-405F-9A19-200397432A2C}">
      <dgm:prSet/>
      <dgm:spPr/>
      <dgm:t>
        <a:bodyPr/>
        <a:lstStyle/>
        <a:p>
          <a:endParaRPr lang="es-ES"/>
        </a:p>
      </dgm:t>
    </dgm:pt>
    <dgm:pt modelId="{613E9D30-9F21-44BF-A4EF-49E96C693B36}" type="sibTrans" cxnId="{2D9B591E-1EDE-405F-9A19-200397432A2C}">
      <dgm:prSet/>
      <dgm:spPr/>
      <dgm:t>
        <a:bodyPr/>
        <a:lstStyle/>
        <a:p>
          <a:endParaRPr lang="es-ES"/>
        </a:p>
      </dgm:t>
    </dgm:pt>
    <dgm:pt modelId="{7AC15872-4E17-4126-9014-1C451231D0B8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Tareas a desarrollar: </a:t>
          </a:r>
          <a:endParaRPr lang="es-ES" dirty="0"/>
        </a:p>
      </dgm:t>
    </dgm:pt>
    <dgm:pt modelId="{790A3F55-FF33-4CE5-A112-CA3CD42AD161}" type="parTrans" cxnId="{7DFE2A6A-3F74-4CBA-9E22-22D23F8579BD}">
      <dgm:prSet/>
      <dgm:spPr/>
      <dgm:t>
        <a:bodyPr/>
        <a:lstStyle/>
        <a:p>
          <a:endParaRPr lang="es-ES"/>
        </a:p>
      </dgm:t>
    </dgm:pt>
    <dgm:pt modelId="{70A1A229-39DE-4B35-85FF-CB6B0FE77428}" type="sibTrans" cxnId="{7DFE2A6A-3F74-4CBA-9E22-22D23F8579BD}">
      <dgm:prSet/>
      <dgm:spPr/>
      <dgm:t>
        <a:bodyPr/>
        <a:lstStyle/>
        <a:p>
          <a:endParaRPr lang="es-ES"/>
        </a:p>
      </dgm:t>
    </dgm:pt>
    <dgm:pt modelId="{4D49AC90-94A5-435D-86E5-9AAD95B6B353}">
      <dgm:prSet/>
      <dgm:spPr/>
      <dgm:t>
        <a:bodyPr/>
        <a:lstStyle/>
        <a:p>
          <a:pPr rtl="0"/>
          <a:r>
            <a:rPr lang="es-ES" smtClean="0"/>
            <a:t>Presentación de las pruebas más habituales que van a tener que superar </a:t>
          </a:r>
          <a:endParaRPr lang="es-ES"/>
        </a:p>
      </dgm:t>
    </dgm:pt>
    <dgm:pt modelId="{9AC9053C-B8E9-404B-A4D5-1B44E9B00C44}" type="parTrans" cxnId="{69B0EA54-3E06-4A3F-9D68-0F5EC1127002}">
      <dgm:prSet/>
      <dgm:spPr/>
      <dgm:t>
        <a:bodyPr/>
        <a:lstStyle/>
        <a:p>
          <a:endParaRPr lang="es-ES"/>
        </a:p>
      </dgm:t>
    </dgm:pt>
    <dgm:pt modelId="{9008ACB8-AFC9-4CA1-A64E-7259586C48CB}" type="sibTrans" cxnId="{69B0EA54-3E06-4A3F-9D68-0F5EC1127002}">
      <dgm:prSet/>
      <dgm:spPr/>
      <dgm:t>
        <a:bodyPr/>
        <a:lstStyle/>
        <a:p>
          <a:endParaRPr lang="es-ES"/>
        </a:p>
      </dgm:t>
    </dgm:pt>
    <dgm:pt modelId="{87AB947D-49D1-4629-AA6C-19943341F884}">
      <dgm:prSet/>
      <dgm:spPr/>
      <dgm:t>
        <a:bodyPr/>
        <a:lstStyle/>
        <a:p>
          <a:pPr rtl="0"/>
          <a:r>
            <a:rPr lang="es-ES" smtClean="0"/>
            <a:t>Entrenamiento en pruebas psicotécnicas</a:t>
          </a:r>
          <a:endParaRPr lang="es-ES"/>
        </a:p>
      </dgm:t>
    </dgm:pt>
    <dgm:pt modelId="{1F298FEB-A1B5-4EEB-82A1-73DD9E5D03A6}" type="parTrans" cxnId="{06227A5C-89D8-4EF1-A32E-076882E41C33}">
      <dgm:prSet/>
      <dgm:spPr/>
      <dgm:t>
        <a:bodyPr/>
        <a:lstStyle/>
        <a:p>
          <a:endParaRPr lang="es-ES"/>
        </a:p>
      </dgm:t>
    </dgm:pt>
    <dgm:pt modelId="{AC022ED1-EE89-4D8A-884F-872D215D2BC4}" type="sibTrans" cxnId="{06227A5C-89D8-4EF1-A32E-076882E41C33}">
      <dgm:prSet/>
      <dgm:spPr/>
      <dgm:t>
        <a:bodyPr/>
        <a:lstStyle/>
        <a:p>
          <a:endParaRPr lang="es-ES"/>
        </a:p>
      </dgm:t>
    </dgm:pt>
    <dgm:pt modelId="{D19B6975-EAF3-4F00-B59B-FE6CDA8AE3C8}">
      <dgm:prSet/>
      <dgm:spPr/>
      <dgm:t>
        <a:bodyPr/>
        <a:lstStyle/>
        <a:p>
          <a:pPr rtl="0"/>
          <a:r>
            <a:rPr lang="es-ES" dirty="0" smtClean="0"/>
            <a:t>Entrenamiento en entrevista personal presencial</a:t>
          </a:r>
          <a:endParaRPr lang="es-ES" dirty="0"/>
        </a:p>
      </dgm:t>
    </dgm:pt>
    <dgm:pt modelId="{6DC9CED6-3518-474B-84F5-290139BD2519}" type="parTrans" cxnId="{45047477-7DC2-42C1-8D91-1D31D240D1DD}">
      <dgm:prSet/>
      <dgm:spPr/>
      <dgm:t>
        <a:bodyPr/>
        <a:lstStyle/>
        <a:p>
          <a:endParaRPr lang="es-ES"/>
        </a:p>
      </dgm:t>
    </dgm:pt>
    <dgm:pt modelId="{C0024624-E671-4E19-A1AC-FB31ACFACF38}" type="sibTrans" cxnId="{45047477-7DC2-42C1-8D91-1D31D240D1DD}">
      <dgm:prSet/>
      <dgm:spPr/>
      <dgm:t>
        <a:bodyPr/>
        <a:lstStyle/>
        <a:p>
          <a:endParaRPr lang="es-ES"/>
        </a:p>
      </dgm:t>
    </dgm:pt>
    <dgm:pt modelId="{A2FFA0D0-80C7-4260-B6CB-363D2335B3DD}">
      <dgm:prSet/>
      <dgm:spPr/>
      <dgm:t>
        <a:bodyPr/>
        <a:lstStyle/>
        <a:p>
          <a:pPr rtl="0"/>
          <a:r>
            <a:rPr lang="es-ES" smtClean="0"/>
            <a:t>Entrenamiento en entrevista virtual</a:t>
          </a:r>
          <a:endParaRPr lang="es-ES"/>
        </a:p>
      </dgm:t>
    </dgm:pt>
    <dgm:pt modelId="{360DA77D-342E-4886-96BE-C4550A671D26}" type="parTrans" cxnId="{DD2D659E-D265-424D-9C3C-241110AF3C31}">
      <dgm:prSet/>
      <dgm:spPr/>
      <dgm:t>
        <a:bodyPr/>
        <a:lstStyle/>
        <a:p>
          <a:endParaRPr lang="es-ES"/>
        </a:p>
      </dgm:t>
    </dgm:pt>
    <dgm:pt modelId="{949A2EDF-3F33-410D-A366-DE7AFE825869}" type="sibTrans" cxnId="{DD2D659E-D265-424D-9C3C-241110AF3C31}">
      <dgm:prSet/>
      <dgm:spPr/>
      <dgm:t>
        <a:bodyPr/>
        <a:lstStyle/>
        <a:p>
          <a:endParaRPr lang="es-ES"/>
        </a:p>
      </dgm:t>
    </dgm:pt>
    <dgm:pt modelId="{B61DF3E5-CF29-4BB2-A1B1-0578AF904511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Herramientas adicionales</a:t>
          </a:r>
          <a:endParaRPr lang="es-ES" dirty="0"/>
        </a:p>
      </dgm:t>
    </dgm:pt>
    <dgm:pt modelId="{A895E15C-8A38-4018-83F5-52654743A7EB}" type="parTrans" cxnId="{B25D0A6F-916A-45BA-9865-6DDDF3E2978F}">
      <dgm:prSet/>
      <dgm:spPr/>
      <dgm:t>
        <a:bodyPr/>
        <a:lstStyle/>
        <a:p>
          <a:endParaRPr lang="es-ES"/>
        </a:p>
      </dgm:t>
    </dgm:pt>
    <dgm:pt modelId="{C1552E3A-1639-49CF-B2E7-8315F284587D}" type="sibTrans" cxnId="{B25D0A6F-916A-45BA-9865-6DDDF3E2978F}">
      <dgm:prSet/>
      <dgm:spPr/>
      <dgm:t>
        <a:bodyPr/>
        <a:lstStyle/>
        <a:p>
          <a:endParaRPr lang="es-ES"/>
        </a:p>
      </dgm:t>
    </dgm:pt>
    <dgm:pt modelId="{2D4F76D0-AF25-4BB9-B942-E0A52813B104}">
      <dgm:prSet/>
      <dgm:spPr/>
      <dgm:t>
        <a:bodyPr/>
        <a:lstStyle/>
        <a:p>
          <a:pPr rtl="0"/>
          <a:r>
            <a:rPr lang="es-ES" smtClean="0"/>
            <a:t>Modelos de pruebas psicotécnicas</a:t>
          </a:r>
          <a:endParaRPr lang="es-ES"/>
        </a:p>
      </dgm:t>
    </dgm:pt>
    <dgm:pt modelId="{74D6E322-C8A4-43E5-8B69-4D3D02024F96}" type="parTrans" cxnId="{F3060920-31B9-44D6-99D0-76B8113A3A80}">
      <dgm:prSet/>
      <dgm:spPr/>
      <dgm:t>
        <a:bodyPr/>
        <a:lstStyle/>
        <a:p>
          <a:endParaRPr lang="es-ES"/>
        </a:p>
      </dgm:t>
    </dgm:pt>
    <dgm:pt modelId="{07141337-197E-4519-A8AC-CCE8EB2E4495}" type="sibTrans" cxnId="{F3060920-31B9-44D6-99D0-76B8113A3A80}">
      <dgm:prSet/>
      <dgm:spPr/>
      <dgm:t>
        <a:bodyPr/>
        <a:lstStyle/>
        <a:p>
          <a:endParaRPr lang="es-ES"/>
        </a:p>
      </dgm:t>
    </dgm:pt>
    <dgm:pt modelId="{5F041E75-0B56-4004-8AD0-92D219352411}">
      <dgm:prSet/>
      <dgm:spPr/>
      <dgm:t>
        <a:bodyPr/>
        <a:lstStyle/>
        <a:p>
          <a:pPr rtl="0"/>
          <a:r>
            <a:rPr lang="es-ES" smtClean="0"/>
            <a:t>Batería de preguntas más habituales en entrevista de selección</a:t>
          </a:r>
          <a:endParaRPr lang="es-ES"/>
        </a:p>
      </dgm:t>
    </dgm:pt>
    <dgm:pt modelId="{A8933992-7E5B-4D99-B56F-7539B7208E5E}" type="parTrans" cxnId="{DD9121BE-AFF5-4039-831A-5540D81AD607}">
      <dgm:prSet/>
      <dgm:spPr/>
      <dgm:t>
        <a:bodyPr/>
        <a:lstStyle/>
        <a:p>
          <a:endParaRPr lang="es-ES"/>
        </a:p>
      </dgm:t>
    </dgm:pt>
    <dgm:pt modelId="{FDE34879-BC28-4F73-BBB4-F9B0DA9D2296}" type="sibTrans" cxnId="{DD9121BE-AFF5-4039-831A-5540D81AD607}">
      <dgm:prSet/>
      <dgm:spPr/>
      <dgm:t>
        <a:bodyPr/>
        <a:lstStyle/>
        <a:p>
          <a:endParaRPr lang="es-ES"/>
        </a:p>
      </dgm:t>
    </dgm:pt>
    <dgm:pt modelId="{E5C20BEE-89E2-4DCC-A363-74C8027E1DF9}">
      <dgm:prSet/>
      <dgm:spPr/>
      <dgm:t>
        <a:bodyPr/>
        <a:lstStyle/>
        <a:p>
          <a:pPr rtl="0"/>
          <a:r>
            <a:rPr lang="es-ES" smtClean="0"/>
            <a:t>Guía de aspectos a tener en cuenta en la realización de entrevistas de empleo presencial y virtual</a:t>
          </a:r>
          <a:endParaRPr lang="es-ES"/>
        </a:p>
      </dgm:t>
    </dgm:pt>
    <dgm:pt modelId="{BB04EDB4-DA29-475F-BEFE-1F8A5E33C255}" type="parTrans" cxnId="{C0DA8B5E-1290-4116-B786-AF69D7D35D45}">
      <dgm:prSet/>
      <dgm:spPr/>
      <dgm:t>
        <a:bodyPr/>
        <a:lstStyle/>
        <a:p>
          <a:endParaRPr lang="es-ES"/>
        </a:p>
      </dgm:t>
    </dgm:pt>
    <dgm:pt modelId="{A4D7C2E0-73D7-436E-B57E-C4585FBF2DD6}" type="sibTrans" cxnId="{C0DA8B5E-1290-4116-B786-AF69D7D35D45}">
      <dgm:prSet/>
      <dgm:spPr/>
      <dgm:t>
        <a:bodyPr/>
        <a:lstStyle/>
        <a:p>
          <a:endParaRPr lang="es-ES"/>
        </a:p>
      </dgm:t>
    </dgm:pt>
    <dgm:pt modelId="{4F1F9A0D-6991-449E-AC1E-EFCCCB1B4120}" type="pres">
      <dgm:prSet presAssocID="{3D55DA20-8F86-4461-B3E3-9E84366C0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52352B-D2C1-4887-997B-B46493CBE945}" type="pres">
      <dgm:prSet presAssocID="{E992456C-9CC4-4B34-BD1C-729EB99887F3}" presName="parentText" presStyleLbl="node1" presStyleIdx="0" presStyleCnt="5" custLinFactY="-17146" custLinFactNeighborX="-2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F64B18-C357-4768-8C45-36CA4DACF9C1}" type="pres">
      <dgm:prSet presAssocID="{4F88C070-3BB9-4DCB-A1F1-FA889FC96C3C}" presName="spacer" presStyleCnt="0"/>
      <dgm:spPr/>
    </dgm:pt>
    <dgm:pt modelId="{640D6471-DBC3-4736-94A2-944941F9BF64}" type="pres">
      <dgm:prSet presAssocID="{B33BF5ED-3677-408B-BF8B-AA9C192CAD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052D06-AED6-4E58-832B-D6AD9CFEF950}" type="pres">
      <dgm:prSet presAssocID="{B33BF5ED-3677-408B-BF8B-AA9C192CADE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929411-4FA8-4F90-AAA7-5CCA9903003A}" type="pres">
      <dgm:prSet presAssocID="{F9F5A2D3-4E88-488D-86BE-C0D74F70E7F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0E829-55DA-4C86-B026-E6204C267AE5}" type="pres">
      <dgm:prSet presAssocID="{F9F5A2D3-4E88-488D-86BE-C0D74F70E7F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5018E-2330-4AB8-BFF2-61D663895D52}" type="pres">
      <dgm:prSet presAssocID="{7AC15872-4E17-4126-9014-1C451231D0B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BCBAC-D738-40B3-AC8D-528D991E687A}" type="pres">
      <dgm:prSet presAssocID="{7AC15872-4E17-4126-9014-1C451231D0B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D944DD-C1C5-4213-BED0-C2EF1B9B42E8}" type="pres">
      <dgm:prSet presAssocID="{B61DF3E5-CF29-4BB2-A1B1-0578AF90451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C1F32-CDD7-415E-AB17-00445A18F5CA}" type="pres">
      <dgm:prSet presAssocID="{B61DF3E5-CF29-4BB2-A1B1-0578AF90451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2D659E-D265-424D-9C3C-241110AF3C31}" srcId="{7AC15872-4E17-4126-9014-1C451231D0B8}" destId="{A2FFA0D0-80C7-4260-B6CB-363D2335B3DD}" srcOrd="3" destOrd="0" parTransId="{360DA77D-342E-4886-96BE-C4550A671D26}" sibTransId="{949A2EDF-3F33-410D-A366-DE7AFE825869}"/>
    <dgm:cxn modelId="{C4115D38-01F6-412A-9BEF-FC1B0132E0C9}" type="presOf" srcId="{87AB947D-49D1-4629-AA6C-19943341F884}" destId="{CB4BCBAC-D738-40B3-AC8D-528D991E687A}" srcOrd="0" destOrd="1" presId="urn:microsoft.com/office/officeart/2005/8/layout/vList2"/>
    <dgm:cxn modelId="{3503B7B5-81DA-439B-B26F-E7613AE13E71}" type="presOf" srcId="{A2FFA0D0-80C7-4260-B6CB-363D2335B3DD}" destId="{CB4BCBAC-D738-40B3-AC8D-528D991E687A}" srcOrd="0" destOrd="3" presId="urn:microsoft.com/office/officeart/2005/8/layout/vList2"/>
    <dgm:cxn modelId="{5EF92FF3-E32F-4C4E-B7BF-17661EDF3575}" type="presOf" srcId="{7AC15872-4E17-4126-9014-1C451231D0B8}" destId="{0115018E-2330-4AB8-BFF2-61D663895D52}" srcOrd="0" destOrd="0" presId="urn:microsoft.com/office/officeart/2005/8/layout/vList2"/>
    <dgm:cxn modelId="{9BD512DC-242B-4CDE-BEC4-8CAD96F3479F}" type="presOf" srcId="{E992456C-9CC4-4B34-BD1C-729EB99887F3}" destId="{D552352B-D2C1-4887-997B-B46493CBE945}" srcOrd="0" destOrd="0" presId="urn:microsoft.com/office/officeart/2005/8/layout/vList2"/>
    <dgm:cxn modelId="{8BF692AD-5398-41E3-A581-355663D4931F}" type="presOf" srcId="{B61DF3E5-CF29-4BB2-A1B1-0578AF904511}" destId="{3FD944DD-C1C5-4213-BED0-C2EF1B9B42E8}" srcOrd="0" destOrd="0" presId="urn:microsoft.com/office/officeart/2005/8/layout/vList2"/>
    <dgm:cxn modelId="{DD9121BE-AFF5-4039-831A-5540D81AD607}" srcId="{B61DF3E5-CF29-4BB2-A1B1-0578AF904511}" destId="{5F041E75-0B56-4004-8AD0-92D219352411}" srcOrd="1" destOrd="0" parTransId="{A8933992-7E5B-4D99-B56F-7539B7208E5E}" sibTransId="{FDE34879-BC28-4F73-BBB4-F9B0DA9D2296}"/>
    <dgm:cxn modelId="{7BF2DD53-DFE6-4FF8-A807-6071B0113364}" type="presOf" srcId="{D19B6975-EAF3-4F00-B59B-FE6CDA8AE3C8}" destId="{CB4BCBAC-D738-40B3-AC8D-528D991E687A}" srcOrd="0" destOrd="2" presId="urn:microsoft.com/office/officeart/2005/8/layout/vList2"/>
    <dgm:cxn modelId="{C0DA8B5E-1290-4116-B786-AF69D7D35D45}" srcId="{B61DF3E5-CF29-4BB2-A1B1-0578AF904511}" destId="{E5C20BEE-89E2-4DCC-A363-74C8027E1DF9}" srcOrd="2" destOrd="0" parTransId="{BB04EDB4-DA29-475F-BEFE-1F8A5E33C255}" sibTransId="{A4D7C2E0-73D7-436E-B57E-C4585FBF2DD6}"/>
    <dgm:cxn modelId="{586176DC-DF04-46AC-9923-3A61BBE0636F}" srcId="{3D55DA20-8F86-4461-B3E3-9E84366C0D58}" destId="{F9F5A2D3-4E88-488D-86BE-C0D74F70E7F8}" srcOrd="2" destOrd="0" parTransId="{C55C5B7C-B32A-4ED9-845C-C3C4A8388825}" sibTransId="{33270CBD-BFF9-4935-A79D-58B9A40AE452}"/>
    <dgm:cxn modelId="{506A27B5-73BA-4768-B2CC-C262EA06B345}" srcId="{3D55DA20-8F86-4461-B3E3-9E84366C0D58}" destId="{B33BF5ED-3677-408B-BF8B-AA9C192CADEC}" srcOrd="1" destOrd="0" parTransId="{4DC57E34-3C7E-4AA0-A90B-BB3055497EFC}" sibTransId="{EBFDAD0C-F6D9-4E71-862E-E5529F234884}"/>
    <dgm:cxn modelId="{5F311AA1-752B-4B30-A4BB-6B3B5CDD2B4E}" type="presOf" srcId="{F9F5A2D3-4E88-488D-86BE-C0D74F70E7F8}" destId="{1F929411-4FA8-4F90-AAA7-5CCA9903003A}" srcOrd="0" destOrd="0" presId="urn:microsoft.com/office/officeart/2005/8/layout/vList2"/>
    <dgm:cxn modelId="{A1F16B54-19F6-4B09-8BE2-4B529AEF45AF}" type="presOf" srcId="{D9492C4F-A3BB-4061-BF3D-AC6D509C1137}" destId="{3F80E829-55DA-4C86-B026-E6204C267AE5}" srcOrd="0" destOrd="0" presId="urn:microsoft.com/office/officeart/2005/8/layout/vList2"/>
    <dgm:cxn modelId="{06227A5C-89D8-4EF1-A32E-076882E41C33}" srcId="{7AC15872-4E17-4126-9014-1C451231D0B8}" destId="{87AB947D-49D1-4629-AA6C-19943341F884}" srcOrd="1" destOrd="0" parTransId="{1F298FEB-A1B5-4EEB-82A1-73DD9E5D03A6}" sibTransId="{AC022ED1-EE89-4D8A-884F-872D215D2BC4}"/>
    <dgm:cxn modelId="{3C2F8515-4AF7-46E0-A62A-A914B5EC4FA7}" type="presOf" srcId="{B8B1AA07-7FC4-4568-B34F-78B1866C746F}" destId="{9D052D06-AED6-4E58-832B-D6AD9CFEF950}" srcOrd="0" destOrd="0" presId="urn:microsoft.com/office/officeart/2005/8/layout/vList2"/>
    <dgm:cxn modelId="{2D9B591E-1EDE-405F-9A19-200397432A2C}" srcId="{F9F5A2D3-4E88-488D-86BE-C0D74F70E7F8}" destId="{D9492C4F-A3BB-4061-BF3D-AC6D509C1137}" srcOrd="0" destOrd="0" parTransId="{6E086D01-CC91-4D28-9DB5-538677526A02}" sibTransId="{613E9D30-9F21-44BF-A4EF-49E96C693B36}"/>
    <dgm:cxn modelId="{B25D0A6F-916A-45BA-9865-6DDDF3E2978F}" srcId="{3D55DA20-8F86-4461-B3E3-9E84366C0D58}" destId="{B61DF3E5-CF29-4BB2-A1B1-0578AF904511}" srcOrd="4" destOrd="0" parTransId="{A895E15C-8A38-4018-83F5-52654743A7EB}" sibTransId="{C1552E3A-1639-49CF-B2E7-8315F284587D}"/>
    <dgm:cxn modelId="{F3060920-31B9-44D6-99D0-76B8113A3A80}" srcId="{B61DF3E5-CF29-4BB2-A1B1-0578AF904511}" destId="{2D4F76D0-AF25-4BB9-B942-E0A52813B104}" srcOrd="0" destOrd="0" parTransId="{74D6E322-C8A4-43E5-8B69-4D3D02024F96}" sibTransId="{07141337-197E-4519-A8AC-CCE8EB2E4495}"/>
    <dgm:cxn modelId="{8019968B-4FF7-4E9B-B587-7A4E4C5D3D67}" type="presOf" srcId="{5F041E75-0B56-4004-8AD0-92D219352411}" destId="{161C1F32-CDD7-415E-AB17-00445A18F5CA}" srcOrd="0" destOrd="1" presId="urn:microsoft.com/office/officeart/2005/8/layout/vList2"/>
    <dgm:cxn modelId="{10146F2E-0312-434C-9361-8FCF6AD01BDA}" srcId="{B33BF5ED-3677-408B-BF8B-AA9C192CADEC}" destId="{B8B1AA07-7FC4-4568-B34F-78B1866C746F}" srcOrd="0" destOrd="0" parTransId="{D6478A3B-53BE-4559-BA0C-9ECA8401D94E}" sibTransId="{881D7721-77A9-4EC0-B6FC-D286BC835868}"/>
    <dgm:cxn modelId="{923D4BCE-D843-4AEF-860B-212FD59A7AF1}" type="presOf" srcId="{E5C20BEE-89E2-4DCC-A363-74C8027E1DF9}" destId="{161C1F32-CDD7-415E-AB17-00445A18F5CA}" srcOrd="0" destOrd="2" presId="urn:microsoft.com/office/officeart/2005/8/layout/vList2"/>
    <dgm:cxn modelId="{A8B9C504-3658-4AB2-9340-CFE77BC951C6}" type="presOf" srcId="{3D55DA20-8F86-4461-B3E3-9E84366C0D58}" destId="{4F1F9A0D-6991-449E-AC1E-EFCCCB1B4120}" srcOrd="0" destOrd="0" presId="urn:microsoft.com/office/officeart/2005/8/layout/vList2"/>
    <dgm:cxn modelId="{7DFE2A6A-3F74-4CBA-9E22-22D23F8579BD}" srcId="{3D55DA20-8F86-4461-B3E3-9E84366C0D58}" destId="{7AC15872-4E17-4126-9014-1C451231D0B8}" srcOrd="3" destOrd="0" parTransId="{790A3F55-FF33-4CE5-A112-CA3CD42AD161}" sibTransId="{70A1A229-39DE-4B35-85FF-CB6B0FE77428}"/>
    <dgm:cxn modelId="{666E9F01-57F2-4AA0-AA3A-F7840B0DDBC5}" type="presOf" srcId="{4D49AC90-94A5-435D-86E5-9AAD95B6B353}" destId="{CB4BCBAC-D738-40B3-AC8D-528D991E687A}" srcOrd="0" destOrd="0" presId="urn:microsoft.com/office/officeart/2005/8/layout/vList2"/>
    <dgm:cxn modelId="{45047477-7DC2-42C1-8D91-1D31D240D1DD}" srcId="{7AC15872-4E17-4126-9014-1C451231D0B8}" destId="{D19B6975-EAF3-4F00-B59B-FE6CDA8AE3C8}" srcOrd="2" destOrd="0" parTransId="{6DC9CED6-3518-474B-84F5-290139BD2519}" sibTransId="{C0024624-E671-4E19-A1AC-FB31ACFACF38}"/>
    <dgm:cxn modelId="{69B0EA54-3E06-4A3F-9D68-0F5EC1127002}" srcId="{7AC15872-4E17-4126-9014-1C451231D0B8}" destId="{4D49AC90-94A5-435D-86E5-9AAD95B6B353}" srcOrd="0" destOrd="0" parTransId="{9AC9053C-B8E9-404B-A4D5-1B44E9B00C44}" sibTransId="{9008ACB8-AFC9-4CA1-A64E-7259586C48CB}"/>
    <dgm:cxn modelId="{466DA4EA-D4D5-459B-A769-6D556ECE309B}" type="presOf" srcId="{B33BF5ED-3677-408B-BF8B-AA9C192CADEC}" destId="{640D6471-DBC3-4736-94A2-944941F9BF64}" srcOrd="0" destOrd="0" presId="urn:microsoft.com/office/officeart/2005/8/layout/vList2"/>
    <dgm:cxn modelId="{B137149E-6B3E-4F71-A0A6-81BCDE22101E}" srcId="{3D55DA20-8F86-4461-B3E3-9E84366C0D58}" destId="{E992456C-9CC4-4B34-BD1C-729EB99887F3}" srcOrd="0" destOrd="0" parTransId="{8916BEE0-8E55-4173-B9B1-CAE934684ADC}" sibTransId="{4F88C070-3BB9-4DCB-A1F1-FA889FC96C3C}"/>
    <dgm:cxn modelId="{3721BC25-31AC-4B46-8425-D58EA8EB85C6}" type="presOf" srcId="{2D4F76D0-AF25-4BB9-B942-E0A52813B104}" destId="{161C1F32-CDD7-415E-AB17-00445A18F5CA}" srcOrd="0" destOrd="0" presId="urn:microsoft.com/office/officeart/2005/8/layout/vList2"/>
    <dgm:cxn modelId="{A077611A-B6D7-4B72-8D28-454C13BBF5F9}" type="presParOf" srcId="{4F1F9A0D-6991-449E-AC1E-EFCCCB1B4120}" destId="{D552352B-D2C1-4887-997B-B46493CBE945}" srcOrd="0" destOrd="0" presId="urn:microsoft.com/office/officeart/2005/8/layout/vList2"/>
    <dgm:cxn modelId="{F9EBC75D-996D-4E59-A403-6D1549E70124}" type="presParOf" srcId="{4F1F9A0D-6991-449E-AC1E-EFCCCB1B4120}" destId="{20F64B18-C357-4768-8C45-36CA4DACF9C1}" srcOrd="1" destOrd="0" presId="urn:microsoft.com/office/officeart/2005/8/layout/vList2"/>
    <dgm:cxn modelId="{0600EA64-D297-4EAC-9868-B2A685FD2477}" type="presParOf" srcId="{4F1F9A0D-6991-449E-AC1E-EFCCCB1B4120}" destId="{640D6471-DBC3-4736-94A2-944941F9BF64}" srcOrd="2" destOrd="0" presId="urn:microsoft.com/office/officeart/2005/8/layout/vList2"/>
    <dgm:cxn modelId="{E301A184-9FFA-47C0-A9B5-9AEC705BD971}" type="presParOf" srcId="{4F1F9A0D-6991-449E-AC1E-EFCCCB1B4120}" destId="{9D052D06-AED6-4E58-832B-D6AD9CFEF950}" srcOrd="3" destOrd="0" presId="urn:microsoft.com/office/officeart/2005/8/layout/vList2"/>
    <dgm:cxn modelId="{BAE51F94-D072-47B1-8549-3206DD9D1398}" type="presParOf" srcId="{4F1F9A0D-6991-449E-AC1E-EFCCCB1B4120}" destId="{1F929411-4FA8-4F90-AAA7-5CCA9903003A}" srcOrd="4" destOrd="0" presId="urn:microsoft.com/office/officeart/2005/8/layout/vList2"/>
    <dgm:cxn modelId="{662C6B7C-E74D-43D6-9720-4FC78A8A7FF6}" type="presParOf" srcId="{4F1F9A0D-6991-449E-AC1E-EFCCCB1B4120}" destId="{3F80E829-55DA-4C86-B026-E6204C267AE5}" srcOrd="5" destOrd="0" presId="urn:microsoft.com/office/officeart/2005/8/layout/vList2"/>
    <dgm:cxn modelId="{2122EDE7-C4B6-4AD7-B02E-5A1E7BE38927}" type="presParOf" srcId="{4F1F9A0D-6991-449E-AC1E-EFCCCB1B4120}" destId="{0115018E-2330-4AB8-BFF2-61D663895D52}" srcOrd="6" destOrd="0" presId="urn:microsoft.com/office/officeart/2005/8/layout/vList2"/>
    <dgm:cxn modelId="{F35AD7B7-BB1E-4696-B273-7826DC9623DF}" type="presParOf" srcId="{4F1F9A0D-6991-449E-AC1E-EFCCCB1B4120}" destId="{CB4BCBAC-D738-40B3-AC8D-528D991E687A}" srcOrd="7" destOrd="0" presId="urn:microsoft.com/office/officeart/2005/8/layout/vList2"/>
    <dgm:cxn modelId="{10FA18FE-EE85-4055-9CF9-0BFAECEC4C83}" type="presParOf" srcId="{4F1F9A0D-6991-449E-AC1E-EFCCCB1B4120}" destId="{3FD944DD-C1C5-4213-BED0-C2EF1B9B42E8}" srcOrd="8" destOrd="0" presId="urn:microsoft.com/office/officeart/2005/8/layout/vList2"/>
    <dgm:cxn modelId="{01CDF0AD-A307-4DF5-83F6-9078FBBA639A}" type="presParOf" srcId="{4F1F9A0D-6991-449E-AC1E-EFCCCB1B4120}" destId="{161C1F32-CDD7-415E-AB17-00445A18F5C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 custT="1"/>
      <dgm:spPr>
        <a:solidFill>
          <a:srgbClr val="385624"/>
        </a:solidFill>
      </dgm:spPr>
      <dgm:t>
        <a:bodyPr/>
        <a:lstStyle/>
        <a:p>
          <a:pPr rtl="0"/>
          <a:r>
            <a:rPr lang="es-ES_tradnl" sz="2000" b="1" dirty="0" smtClean="0"/>
            <a:t>RECURSOS PARA DEMANDANTES</a:t>
          </a:r>
          <a:endParaRPr lang="es-ES" sz="2000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713454BA-7E70-4EF0-92EB-92E395CB47B4}">
      <dgm:prSet custT="1"/>
      <dgm:spPr/>
      <dgm:t>
        <a:bodyPr/>
        <a:lstStyle/>
        <a:p>
          <a:r>
            <a:rPr lang="es-ES" sz="2000" dirty="0" smtClean="0"/>
            <a:t>6.1. Preguntas entrevista por competencias</a:t>
          </a:r>
          <a:endParaRPr lang="es-ES" sz="2000" dirty="0"/>
        </a:p>
      </dgm:t>
    </dgm:pt>
    <dgm:pt modelId="{5D33D32E-1584-45DB-84F4-945A4537E1AA}" type="parTrans" cxnId="{31BFDBE8-35B7-47E6-8339-7B72F165D0B8}">
      <dgm:prSet/>
      <dgm:spPr/>
      <dgm:t>
        <a:bodyPr/>
        <a:lstStyle/>
        <a:p>
          <a:endParaRPr lang="es-ES"/>
        </a:p>
      </dgm:t>
    </dgm:pt>
    <dgm:pt modelId="{D71D4B8D-6A15-4499-81B3-5D9CE81F8785}" type="sibTrans" cxnId="{31BFDBE8-35B7-47E6-8339-7B72F165D0B8}">
      <dgm:prSet/>
      <dgm:spPr/>
      <dgm:t>
        <a:bodyPr/>
        <a:lstStyle/>
        <a:p>
          <a:endParaRPr lang="es-ES"/>
        </a:p>
      </dgm:t>
    </dgm:pt>
    <dgm:pt modelId="{B81D1F47-E641-45DE-B75F-1298EA84319D}">
      <dgm:prSet custT="1"/>
      <dgm:spPr/>
      <dgm:t>
        <a:bodyPr/>
        <a:lstStyle/>
        <a:p>
          <a:r>
            <a:rPr lang="es-ES" sz="2000" dirty="0" smtClean="0"/>
            <a:t>6.2. Puntos y áreas de mejora</a:t>
          </a:r>
          <a:endParaRPr lang="es-ES" sz="2000" dirty="0"/>
        </a:p>
      </dgm:t>
    </dgm:pt>
    <dgm:pt modelId="{9FE1F432-43A2-4F82-8906-32E772196E55}" type="parTrans" cxnId="{F6D49D5E-2E77-414F-BBF0-6D09F5CEB5F3}">
      <dgm:prSet/>
      <dgm:spPr/>
      <dgm:t>
        <a:bodyPr/>
        <a:lstStyle/>
        <a:p>
          <a:endParaRPr lang="es-ES"/>
        </a:p>
      </dgm:t>
    </dgm:pt>
    <dgm:pt modelId="{86E32A22-1927-41ED-818C-6206A9B06FED}" type="sibTrans" cxnId="{F6D49D5E-2E77-414F-BBF0-6D09F5CEB5F3}">
      <dgm:prSet/>
      <dgm:spPr/>
      <dgm:t>
        <a:bodyPr/>
        <a:lstStyle/>
        <a:p>
          <a:endParaRPr lang="es-ES"/>
        </a:p>
      </dgm:t>
    </dgm:pt>
    <dgm:pt modelId="{8C235337-D932-4BF7-9E00-0E03E74D0268}">
      <dgm:prSet custT="1"/>
      <dgm:spPr/>
      <dgm:t>
        <a:bodyPr/>
        <a:lstStyle/>
        <a:p>
          <a:r>
            <a:rPr lang="es-ES" sz="2000" dirty="0" smtClean="0"/>
            <a:t>6.3. Reformulación positiva (ejemplo)</a:t>
          </a:r>
          <a:endParaRPr lang="es-ES" sz="2000" dirty="0"/>
        </a:p>
      </dgm:t>
    </dgm:pt>
    <dgm:pt modelId="{F6B62C8C-2696-46C8-B2F4-E79D61B47CF6}" type="parTrans" cxnId="{ABD8DA89-91D0-49C2-8A77-BC1B550C46D5}">
      <dgm:prSet/>
      <dgm:spPr/>
      <dgm:t>
        <a:bodyPr/>
        <a:lstStyle/>
        <a:p>
          <a:endParaRPr lang="es-ES"/>
        </a:p>
      </dgm:t>
    </dgm:pt>
    <dgm:pt modelId="{A084DA51-1BB0-4040-AB44-D1CE8AC1C4C6}" type="sibTrans" cxnId="{ABD8DA89-91D0-49C2-8A77-BC1B550C46D5}">
      <dgm:prSet/>
      <dgm:spPr/>
      <dgm:t>
        <a:bodyPr/>
        <a:lstStyle/>
        <a:p>
          <a:endParaRPr lang="es-ES"/>
        </a:p>
      </dgm:t>
    </dgm:pt>
    <dgm:pt modelId="{944CD056-3551-4130-A4A6-ADE107B842B3}">
      <dgm:prSet custT="1"/>
      <dgm:spPr/>
      <dgm:t>
        <a:bodyPr/>
        <a:lstStyle/>
        <a:p>
          <a:r>
            <a:rPr lang="es-ES" sz="2000" dirty="0" smtClean="0"/>
            <a:t>6.4.Reformulación positiva(ejercicio)</a:t>
          </a:r>
          <a:endParaRPr lang="es-ES" sz="2000" dirty="0"/>
        </a:p>
      </dgm:t>
    </dgm:pt>
    <dgm:pt modelId="{E3D01845-2A57-429B-94D0-485BDCAB4FC1}" type="parTrans" cxnId="{8A19B2CA-8570-4C97-9C48-8BF8B784EDAD}">
      <dgm:prSet/>
      <dgm:spPr/>
      <dgm:t>
        <a:bodyPr/>
        <a:lstStyle/>
        <a:p>
          <a:endParaRPr lang="es-ES"/>
        </a:p>
      </dgm:t>
    </dgm:pt>
    <dgm:pt modelId="{FE94D095-CCF0-4160-9BA0-196B0F706DFC}" type="sibTrans" cxnId="{8A19B2CA-8570-4C97-9C48-8BF8B784EDAD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ScaleX="69716" custScaleY="37254" custLinFactNeighborX="-18162" custLinFactNeighborY="-164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19B2CA-8570-4C97-9C48-8BF8B784EDAD}" srcId="{6B37A948-39A8-48EA-80F8-77D12233F519}" destId="{944CD056-3551-4130-A4A6-ADE107B842B3}" srcOrd="3" destOrd="0" parTransId="{E3D01845-2A57-429B-94D0-485BDCAB4FC1}" sibTransId="{FE94D095-CCF0-4160-9BA0-196B0F706DFC}"/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DF50FC35-CAF1-473C-A5A2-F3DBE3E08BA4}" type="presOf" srcId="{713454BA-7E70-4EF0-92EB-92E395CB47B4}" destId="{83EFC9D5-530F-474C-A1AC-CC48B75CB627}" srcOrd="0" destOrd="0" presId="urn:microsoft.com/office/officeart/2005/8/layout/vList2"/>
    <dgm:cxn modelId="{ABD8DA89-91D0-49C2-8A77-BC1B550C46D5}" srcId="{6B37A948-39A8-48EA-80F8-77D12233F519}" destId="{8C235337-D932-4BF7-9E00-0E03E74D0268}" srcOrd="2" destOrd="0" parTransId="{F6B62C8C-2696-46C8-B2F4-E79D61B47CF6}" sibTransId="{A084DA51-1BB0-4040-AB44-D1CE8AC1C4C6}"/>
    <dgm:cxn modelId="{A945DC5D-9241-4EB3-AAD7-5EE41D037C1D}" type="presOf" srcId="{B81D1F47-E641-45DE-B75F-1298EA84319D}" destId="{83EFC9D5-530F-474C-A1AC-CC48B75CB627}" srcOrd="0" destOrd="1" presId="urn:microsoft.com/office/officeart/2005/8/layout/vList2"/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732571A6-E3AB-4C30-B4D4-0826CCCF7433}" type="presOf" srcId="{944CD056-3551-4130-A4A6-ADE107B842B3}" destId="{83EFC9D5-530F-474C-A1AC-CC48B75CB627}" srcOrd="0" destOrd="3" presId="urn:microsoft.com/office/officeart/2005/8/layout/vList2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F6D49D5E-2E77-414F-BBF0-6D09F5CEB5F3}" srcId="{6B37A948-39A8-48EA-80F8-77D12233F519}" destId="{B81D1F47-E641-45DE-B75F-1298EA84319D}" srcOrd="1" destOrd="0" parTransId="{9FE1F432-43A2-4F82-8906-32E772196E55}" sibTransId="{86E32A22-1927-41ED-818C-6206A9B06FED}"/>
    <dgm:cxn modelId="{FDFCE3CD-22D6-4AD3-95B2-EC2A3B19831F}" type="presOf" srcId="{8C235337-D932-4BF7-9E00-0E03E74D0268}" destId="{83EFC9D5-530F-474C-A1AC-CC48B75CB627}" srcOrd="0" destOrd="2" presId="urn:microsoft.com/office/officeart/2005/8/layout/vList2"/>
    <dgm:cxn modelId="{31BFDBE8-35B7-47E6-8339-7B72F165D0B8}" srcId="{6B37A948-39A8-48EA-80F8-77D12233F519}" destId="{713454BA-7E70-4EF0-92EB-92E395CB47B4}" srcOrd="0" destOrd="0" parTransId="{5D33D32E-1584-45DB-84F4-945A4537E1AA}" sibTransId="{D71D4B8D-6A15-4499-81B3-5D9CE81F8785}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A1429A67-5767-4C9E-9809-B60551F53D77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 custT="1"/>
      <dgm:spPr>
        <a:solidFill>
          <a:srgbClr val="385624"/>
        </a:solidFill>
      </dgm:spPr>
      <dgm:t>
        <a:bodyPr/>
        <a:lstStyle/>
        <a:p>
          <a:pPr rtl="0"/>
          <a:r>
            <a:rPr lang="es-ES_tradnl" sz="2000" b="1" dirty="0" smtClean="0"/>
            <a:t>SERVICIOS ADICIONALES PARA GRABAR</a:t>
          </a:r>
          <a:endParaRPr lang="es-ES" sz="2000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713454BA-7E70-4EF0-92EB-92E395CB47B4}">
      <dgm:prSet custT="1"/>
      <dgm:spPr/>
      <dgm:t>
        <a:bodyPr/>
        <a:lstStyle/>
        <a:p>
          <a:endParaRPr lang="es-ES" sz="2000" dirty="0"/>
        </a:p>
      </dgm:t>
    </dgm:pt>
    <dgm:pt modelId="{5D33D32E-1584-45DB-84F4-945A4537E1AA}" type="parTrans" cxnId="{31BFDBE8-35B7-47E6-8339-7B72F165D0B8}">
      <dgm:prSet/>
      <dgm:spPr/>
      <dgm:t>
        <a:bodyPr/>
        <a:lstStyle/>
        <a:p>
          <a:endParaRPr lang="es-ES"/>
        </a:p>
      </dgm:t>
    </dgm:pt>
    <dgm:pt modelId="{D71D4B8D-6A15-4499-81B3-5D9CE81F8785}" type="sibTrans" cxnId="{31BFDBE8-35B7-47E6-8339-7B72F165D0B8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ScaleX="91276" custScaleY="37254" custLinFactNeighborX="-18162" custLinFactNeighborY="-164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DF50FC35-CAF1-473C-A5A2-F3DBE3E08BA4}" type="presOf" srcId="{713454BA-7E70-4EF0-92EB-92E395CB47B4}" destId="{83EFC9D5-530F-474C-A1AC-CC48B75CB627}" srcOrd="0" destOrd="0" presId="urn:microsoft.com/office/officeart/2005/8/layout/vList2"/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31BFDBE8-35B7-47E6-8339-7B72F165D0B8}" srcId="{6B37A948-39A8-48EA-80F8-77D12233F519}" destId="{713454BA-7E70-4EF0-92EB-92E395CB47B4}" srcOrd="0" destOrd="0" parTransId="{5D33D32E-1584-45DB-84F4-945A4537E1AA}" sibTransId="{D71D4B8D-6A15-4499-81B3-5D9CE81F8785}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A1429A67-5767-4C9E-9809-B60551F53D77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 custT="1"/>
      <dgm:spPr>
        <a:solidFill>
          <a:srgbClr val="385624"/>
        </a:solidFill>
      </dgm:spPr>
      <dgm:t>
        <a:bodyPr/>
        <a:lstStyle/>
        <a:p>
          <a:pPr algn="ctr" rtl="0"/>
          <a:r>
            <a:rPr lang="es-ES_tradnl" sz="2000" b="1" dirty="0" smtClean="0"/>
            <a:t>DISPONIBILIDAD</a:t>
          </a:r>
          <a:endParaRPr lang="es-ES" sz="2000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713454BA-7E70-4EF0-92EB-92E395CB47B4}">
      <dgm:prSet custT="1"/>
      <dgm:spPr/>
      <dgm:t>
        <a:bodyPr/>
        <a:lstStyle/>
        <a:p>
          <a:endParaRPr lang="es-ES" sz="2000" dirty="0"/>
        </a:p>
      </dgm:t>
    </dgm:pt>
    <dgm:pt modelId="{5D33D32E-1584-45DB-84F4-945A4537E1AA}" type="parTrans" cxnId="{31BFDBE8-35B7-47E6-8339-7B72F165D0B8}">
      <dgm:prSet/>
      <dgm:spPr/>
      <dgm:t>
        <a:bodyPr/>
        <a:lstStyle/>
        <a:p>
          <a:endParaRPr lang="es-ES"/>
        </a:p>
      </dgm:t>
    </dgm:pt>
    <dgm:pt modelId="{D71D4B8D-6A15-4499-81B3-5D9CE81F8785}" type="sibTrans" cxnId="{31BFDBE8-35B7-47E6-8339-7B72F165D0B8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ScaleX="90484" custScaleY="37254" custLinFactNeighborX="-4812" custLinFactNeighborY="-138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DF50FC35-CAF1-473C-A5A2-F3DBE3E08BA4}" type="presOf" srcId="{713454BA-7E70-4EF0-92EB-92E395CB47B4}" destId="{83EFC9D5-530F-474C-A1AC-CC48B75CB627}" srcOrd="0" destOrd="0" presId="urn:microsoft.com/office/officeart/2005/8/layout/vList2"/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31BFDBE8-35B7-47E6-8339-7B72F165D0B8}" srcId="{6B37A948-39A8-48EA-80F8-77D12233F519}" destId="{713454BA-7E70-4EF0-92EB-92E395CB47B4}" srcOrd="0" destOrd="0" parTransId="{5D33D32E-1584-45DB-84F4-945A4537E1AA}" sibTransId="{D71D4B8D-6A15-4499-81B3-5D9CE81F8785}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A1429A67-5767-4C9E-9809-B60551F53D77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C8B8B2-33F7-4009-BD9B-D09590C66D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95F9EA-27CC-44B6-8925-A88EDFA0666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1" dirty="0" smtClean="0"/>
            <a:t>Tomamos los bloques que componen la escala de empleabilidad y salvo el primero, que se refiere a las variables </a:t>
          </a:r>
          <a:r>
            <a:rPr lang="es-ES" b="1" dirty="0" err="1" smtClean="0"/>
            <a:t>sociolaborales</a:t>
          </a:r>
          <a:r>
            <a:rPr lang="es-ES" b="1" dirty="0" smtClean="0"/>
            <a:t>:</a:t>
          </a:r>
          <a:endParaRPr lang="es-ES" dirty="0"/>
        </a:p>
      </dgm:t>
    </dgm:pt>
    <dgm:pt modelId="{5F42CAEC-1F5E-47E8-8A30-8C8888E03DB7}" type="parTrans" cxnId="{75133F22-C2F4-4B47-A3EC-CEB2167DA012}">
      <dgm:prSet/>
      <dgm:spPr/>
      <dgm:t>
        <a:bodyPr/>
        <a:lstStyle/>
        <a:p>
          <a:endParaRPr lang="es-ES"/>
        </a:p>
      </dgm:t>
    </dgm:pt>
    <dgm:pt modelId="{2E77CB3C-03E8-4B18-9088-72B3E275416E}" type="sibTrans" cxnId="{75133F22-C2F4-4B47-A3EC-CEB2167DA012}">
      <dgm:prSet/>
      <dgm:spPr/>
      <dgm:t>
        <a:bodyPr/>
        <a:lstStyle/>
        <a:p>
          <a:endParaRPr lang="es-ES"/>
        </a:p>
      </dgm:t>
    </dgm:pt>
    <dgm:pt modelId="{418A6D20-2EF9-47E7-8502-B7876F728C85}">
      <dgm:prSet/>
      <dgm:spPr/>
      <dgm:t>
        <a:bodyPr/>
        <a:lstStyle/>
        <a:p>
          <a:pPr rtl="0"/>
          <a:r>
            <a:rPr lang="es-ES" b="1" dirty="0" smtClean="0"/>
            <a:t>II. DISPONIBILIDAD</a:t>
          </a:r>
          <a:endParaRPr lang="es-ES" dirty="0"/>
        </a:p>
      </dgm:t>
    </dgm:pt>
    <dgm:pt modelId="{DBB1DDAF-8812-439C-98E5-3E0A3A88465C}" type="parTrans" cxnId="{4EDE8982-A0FC-44AA-AC80-7D6277951D48}">
      <dgm:prSet/>
      <dgm:spPr/>
      <dgm:t>
        <a:bodyPr/>
        <a:lstStyle/>
        <a:p>
          <a:endParaRPr lang="es-ES"/>
        </a:p>
      </dgm:t>
    </dgm:pt>
    <dgm:pt modelId="{110049AA-A163-4379-B392-A890F67C7438}" type="sibTrans" cxnId="{4EDE8982-A0FC-44AA-AC80-7D6277951D48}">
      <dgm:prSet/>
      <dgm:spPr/>
      <dgm:t>
        <a:bodyPr/>
        <a:lstStyle/>
        <a:p>
          <a:endParaRPr lang="es-ES"/>
        </a:p>
      </dgm:t>
    </dgm:pt>
    <dgm:pt modelId="{84A3A9BF-99AB-45A6-B4FC-6802E791E507}">
      <dgm:prSet/>
      <dgm:spPr/>
      <dgm:t>
        <a:bodyPr/>
        <a:lstStyle/>
        <a:p>
          <a:pPr rtl="0"/>
          <a:r>
            <a:rPr lang="es-ES" b="1" dirty="0" smtClean="0"/>
            <a:t>III. MOTIVACION</a:t>
          </a:r>
          <a:endParaRPr lang="es-ES" dirty="0"/>
        </a:p>
      </dgm:t>
    </dgm:pt>
    <dgm:pt modelId="{3D691E1B-E120-4E36-A986-3A5DFFB20378}" type="parTrans" cxnId="{ACD976BF-7B5E-47CD-82CB-F9291C32A8E5}">
      <dgm:prSet/>
      <dgm:spPr/>
      <dgm:t>
        <a:bodyPr/>
        <a:lstStyle/>
        <a:p>
          <a:endParaRPr lang="es-ES"/>
        </a:p>
      </dgm:t>
    </dgm:pt>
    <dgm:pt modelId="{E79E0B6B-08FF-4E83-83B7-E457A44CB0CA}" type="sibTrans" cxnId="{ACD976BF-7B5E-47CD-82CB-F9291C32A8E5}">
      <dgm:prSet/>
      <dgm:spPr/>
      <dgm:t>
        <a:bodyPr/>
        <a:lstStyle/>
        <a:p>
          <a:endParaRPr lang="es-ES"/>
        </a:p>
      </dgm:t>
    </dgm:pt>
    <dgm:pt modelId="{3A05E333-64B8-4811-A0E5-DEA773E84C99}">
      <dgm:prSet/>
      <dgm:spPr/>
      <dgm:t>
        <a:bodyPr/>
        <a:lstStyle/>
        <a:p>
          <a:pPr rtl="0"/>
          <a:r>
            <a:rPr lang="es-ES" b="1" dirty="0" smtClean="0"/>
            <a:t>IV. OBJETIVO PROFESIONAL</a:t>
          </a:r>
          <a:endParaRPr lang="es-ES" dirty="0"/>
        </a:p>
      </dgm:t>
    </dgm:pt>
    <dgm:pt modelId="{71C0700E-6B38-4D44-9DA0-8FA01D985A70}" type="parTrans" cxnId="{A828F1E2-CC92-4503-9C3A-769FBF9FF661}">
      <dgm:prSet/>
      <dgm:spPr/>
      <dgm:t>
        <a:bodyPr/>
        <a:lstStyle/>
        <a:p>
          <a:endParaRPr lang="es-ES"/>
        </a:p>
      </dgm:t>
    </dgm:pt>
    <dgm:pt modelId="{7D19E4E2-2A60-4027-AB38-EF1062A9D45F}" type="sibTrans" cxnId="{A828F1E2-CC92-4503-9C3A-769FBF9FF661}">
      <dgm:prSet/>
      <dgm:spPr/>
      <dgm:t>
        <a:bodyPr/>
        <a:lstStyle/>
        <a:p>
          <a:endParaRPr lang="es-ES"/>
        </a:p>
      </dgm:t>
    </dgm:pt>
    <dgm:pt modelId="{306F82EC-443B-49ED-98DE-A67EFFE4E75A}">
      <dgm:prSet/>
      <dgm:spPr/>
      <dgm:t>
        <a:bodyPr/>
        <a:lstStyle/>
        <a:p>
          <a:pPr rtl="0"/>
          <a:r>
            <a:rPr lang="es-ES" b="1" dirty="0" smtClean="0"/>
            <a:t>V. ACTITUD ANTE LA BUSQUEDA</a:t>
          </a:r>
          <a:endParaRPr lang="es-ES" dirty="0"/>
        </a:p>
      </dgm:t>
    </dgm:pt>
    <dgm:pt modelId="{F31E3422-D35A-4724-9BB2-480A151F55C4}" type="parTrans" cxnId="{C361CE90-10BF-43A8-9940-FF37737C6BE3}">
      <dgm:prSet/>
      <dgm:spPr/>
      <dgm:t>
        <a:bodyPr/>
        <a:lstStyle/>
        <a:p>
          <a:endParaRPr lang="es-ES"/>
        </a:p>
      </dgm:t>
    </dgm:pt>
    <dgm:pt modelId="{E4778EED-0697-4EDF-8920-F41DFA29AB86}" type="sibTrans" cxnId="{C361CE90-10BF-43A8-9940-FF37737C6BE3}">
      <dgm:prSet/>
      <dgm:spPr/>
      <dgm:t>
        <a:bodyPr/>
        <a:lstStyle/>
        <a:p>
          <a:endParaRPr lang="es-ES"/>
        </a:p>
      </dgm:t>
    </dgm:pt>
    <dgm:pt modelId="{D7EE33D1-FF7B-4CE9-85B0-8EE423B936DF}">
      <dgm:prSet/>
      <dgm:spPr/>
      <dgm:t>
        <a:bodyPr/>
        <a:lstStyle/>
        <a:p>
          <a:pPr rtl="0"/>
          <a:r>
            <a:rPr lang="es-ES" b="1" dirty="0" smtClean="0"/>
            <a:t>VI. ACTITUD ANTE LA FORMACION</a:t>
          </a:r>
          <a:endParaRPr lang="es-ES" dirty="0"/>
        </a:p>
      </dgm:t>
    </dgm:pt>
    <dgm:pt modelId="{3BF32A39-0ACA-4F7A-9BC2-DB828C65AE34}" type="parTrans" cxnId="{7301AE5A-392B-46CC-9973-92C65A36A750}">
      <dgm:prSet/>
      <dgm:spPr/>
      <dgm:t>
        <a:bodyPr/>
        <a:lstStyle/>
        <a:p>
          <a:endParaRPr lang="es-ES"/>
        </a:p>
      </dgm:t>
    </dgm:pt>
    <dgm:pt modelId="{68E7898F-06ED-42CF-9A35-8C417610D212}" type="sibTrans" cxnId="{7301AE5A-392B-46CC-9973-92C65A36A750}">
      <dgm:prSet/>
      <dgm:spPr/>
      <dgm:t>
        <a:bodyPr/>
        <a:lstStyle/>
        <a:p>
          <a:endParaRPr lang="es-ES"/>
        </a:p>
      </dgm:t>
    </dgm:pt>
    <dgm:pt modelId="{F49B2978-FE2F-4229-9867-F91C5D30B3D6}">
      <dgm:prSet/>
      <dgm:spPr/>
      <dgm:t>
        <a:bodyPr/>
        <a:lstStyle/>
        <a:p>
          <a:pPr rtl="0"/>
          <a:r>
            <a:rPr lang="es-ES" b="1" dirty="0" smtClean="0"/>
            <a:t>VII. MERCADO DE TRABAJO</a:t>
          </a:r>
          <a:endParaRPr lang="es-ES" dirty="0"/>
        </a:p>
      </dgm:t>
    </dgm:pt>
    <dgm:pt modelId="{7A6B2BCD-E7B3-49BF-9FB4-AD92EFAEB127}" type="parTrans" cxnId="{E9A0EA3D-216F-4D41-B2AA-06809F64ECE0}">
      <dgm:prSet/>
      <dgm:spPr/>
      <dgm:t>
        <a:bodyPr/>
        <a:lstStyle/>
        <a:p>
          <a:endParaRPr lang="es-ES"/>
        </a:p>
      </dgm:t>
    </dgm:pt>
    <dgm:pt modelId="{D76C2796-BCBB-4E53-ADC6-BCB5920B5248}" type="sibTrans" cxnId="{E9A0EA3D-216F-4D41-B2AA-06809F64ECE0}">
      <dgm:prSet/>
      <dgm:spPr/>
      <dgm:t>
        <a:bodyPr/>
        <a:lstStyle/>
        <a:p>
          <a:endParaRPr lang="es-ES"/>
        </a:p>
      </dgm:t>
    </dgm:pt>
    <dgm:pt modelId="{AC540CF2-6B25-4BFB-A838-378D4B4344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1" dirty="0" smtClean="0"/>
            <a:t>Revisamos los bloques aprobados y aplicamos el siguiente baremo:</a:t>
          </a:r>
          <a:endParaRPr lang="es-ES" dirty="0"/>
        </a:p>
      </dgm:t>
    </dgm:pt>
    <dgm:pt modelId="{770336A1-2E4D-4075-80E5-422075D6BC69}" type="parTrans" cxnId="{CD3E7B10-A664-424F-8177-49F142A76F80}">
      <dgm:prSet/>
      <dgm:spPr/>
      <dgm:t>
        <a:bodyPr/>
        <a:lstStyle/>
        <a:p>
          <a:endParaRPr lang="es-ES"/>
        </a:p>
      </dgm:t>
    </dgm:pt>
    <dgm:pt modelId="{EE98FC43-1899-4F6E-9C60-49BBB0F8036E}" type="sibTrans" cxnId="{CD3E7B10-A664-424F-8177-49F142A76F80}">
      <dgm:prSet/>
      <dgm:spPr/>
      <dgm:t>
        <a:bodyPr/>
        <a:lstStyle/>
        <a:p>
          <a:endParaRPr lang="es-ES"/>
        </a:p>
      </dgm:t>
    </dgm:pt>
    <dgm:pt modelId="{A19F9F7C-74E0-4A4C-8F75-4917E0C41BD5}">
      <dgm:prSet/>
      <dgm:spPr/>
      <dgm:t>
        <a:bodyPr/>
        <a:lstStyle/>
        <a:p>
          <a:pPr rtl="0"/>
          <a:r>
            <a:rPr lang="es-ES" b="1" dirty="0" smtClean="0"/>
            <a:t>De 5 a 6 bloques aprobados…….. EMPLEABILIDAD ALTA</a:t>
          </a:r>
          <a:endParaRPr lang="es-ES" dirty="0"/>
        </a:p>
      </dgm:t>
    </dgm:pt>
    <dgm:pt modelId="{EAF9B226-81B0-4D00-9FB8-7D68179DA3AB}" type="parTrans" cxnId="{0C54D9F2-92C6-4F96-8699-23D21ED9A37A}">
      <dgm:prSet/>
      <dgm:spPr/>
      <dgm:t>
        <a:bodyPr/>
        <a:lstStyle/>
        <a:p>
          <a:endParaRPr lang="es-ES"/>
        </a:p>
      </dgm:t>
    </dgm:pt>
    <dgm:pt modelId="{53C15F50-E3E9-42E2-9CC6-FBD0C03D60CE}" type="sibTrans" cxnId="{0C54D9F2-92C6-4F96-8699-23D21ED9A37A}">
      <dgm:prSet/>
      <dgm:spPr/>
      <dgm:t>
        <a:bodyPr/>
        <a:lstStyle/>
        <a:p>
          <a:endParaRPr lang="es-ES"/>
        </a:p>
      </dgm:t>
    </dgm:pt>
    <dgm:pt modelId="{885907A4-138F-468F-9FEE-D75967C6D64D}">
      <dgm:prSet/>
      <dgm:spPr/>
      <dgm:t>
        <a:bodyPr/>
        <a:lstStyle/>
        <a:p>
          <a:pPr rtl="0"/>
          <a:r>
            <a:rPr lang="es-ES" b="1" dirty="0" smtClean="0"/>
            <a:t>De 3 a 4 bloques aprobados…….. EMPLEABILIDAD MEDIA</a:t>
          </a:r>
          <a:endParaRPr lang="es-ES" dirty="0"/>
        </a:p>
      </dgm:t>
    </dgm:pt>
    <dgm:pt modelId="{2B816973-C3FA-4AD4-B89E-D58C9314C8D1}" type="parTrans" cxnId="{1CD386E3-2B46-4907-83B1-25AF62191D4A}">
      <dgm:prSet/>
      <dgm:spPr/>
      <dgm:t>
        <a:bodyPr/>
        <a:lstStyle/>
        <a:p>
          <a:endParaRPr lang="es-ES"/>
        </a:p>
      </dgm:t>
    </dgm:pt>
    <dgm:pt modelId="{8CD6212D-61FD-49BD-9DDE-05E11AC5E5E9}" type="sibTrans" cxnId="{1CD386E3-2B46-4907-83B1-25AF62191D4A}">
      <dgm:prSet/>
      <dgm:spPr/>
      <dgm:t>
        <a:bodyPr/>
        <a:lstStyle/>
        <a:p>
          <a:endParaRPr lang="es-ES"/>
        </a:p>
      </dgm:t>
    </dgm:pt>
    <dgm:pt modelId="{51E272D8-146D-4A2A-821A-0B1D85B4AF1C}">
      <dgm:prSet/>
      <dgm:spPr/>
      <dgm:t>
        <a:bodyPr/>
        <a:lstStyle/>
        <a:p>
          <a:pPr rtl="0"/>
          <a:r>
            <a:rPr lang="es-ES" b="1" dirty="0" smtClean="0"/>
            <a:t>De 0 a 2 bloques aprobados…….. EMPLEABILIDAD BAJA</a:t>
          </a:r>
          <a:endParaRPr lang="es-ES" dirty="0"/>
        </a:p>
      </dgm:t>
    </dgm:pt>
    <dgm:pt modelId="{0B6B4D25-D159-4813-A19C-038BC6178F6A}" type="parTrans" cxnId="{D7DFABE5-FE58-41F9-9257-FEEFC1440B9E}">
      <dgm:prSet/>
      <dgm:spPr/>
      <dgm:t>
        <a:bodyPr/>
        <a:lstStyle/>
        <a:p>
          <a:endParaRPr lang="es-ES"/>
        </a:p>
      </dgm:t>
    </dgm:pt>
    <dgm:pt modelId="{DAF49B96-BF8E-49AC-A8E9-B23DFE855BB4}" type="sibTrans" cxnId="{D7DFABE5-FE58-41F9-9257-FEEFC1440B9E}">
      <dgm:prSet/>
      <dgm:spPr/>
      <dgm:t>
        <a:bodyPr/>
        <a:lstStyle/>
        <a:p>
          <a:endParaRPr lang="es-ES"/>
        </a:p>
      </dgm:t>
    </dgm:pt>
    <dgm:pt modelId="{81EC97BD-2FE5-4EDB-94D9-EAEE98FA4AE7}">
      <dgm:prSet/>
      <dgm:spPr/>
      <dgm:t>
        <a:bodyPr/>
        <a:lstStyle/>
        <a:p>
          <a:pPr rtl="0"/>
          <a:endParaRPr lang="es-ES" dirty="0"/>
        </a:p>
      </dgm:t>
    </dgm:pt>
    <dgm:pt modelId="{292885D5-0F1A-400C-A3C4-09C34B759B20}" type="parTrans" cxnId="{604C8D13-978A-417A-A8A4-6F07FB0A81D2}">
      <dgm:prSet/>
      <dgm:spPr/>
      <dgm:t>
        <a:bodyPr/>
        <a:lstStyle/>
        <a:p>
          <a:endParaRPr lang="es-ES"/>
        </a:p>
      </dgm:t>
    </dgm:pt>
    <dgm:pt modelId="{B63C12C6-FEE3-46AF-8F9E-FEC28B9E2C26}" type="sibTrans" cxnId="{604C8D13-978A-417A-A8A4-6F07FB0A81D2}">
      <dgm:prSet/>
      <dgm:spPr/>
      <dgm:t>
        <a:bodyPr/>
        <a:lstStyle/>
        <a:p>
          <a:endParaRPr lang="es-ES"/>
        </a:p>
      </dgm:t>
    </dgm:pt>
    <dgm:pt modelId="{316D345A-7068-48B4-BAC8-633C05183ABD}">
      <dgm:prSet/>
      <dgm:spPr/>
      <dgm:t>
        <a:bodyPr/>
        <a:lstStyle/>
        <a:p>
          <a:pPr rtl="0"/>
          <a:endParaRPr lang="es-ES" dirty="0"/>
        </a:p>
      </dgm:t>
    </dgm:pt>
    <dgm:pt modelId="{1F1353E4-2A0D-43AE-8020-75A28A3B2C5D}" type="parTrans" cxnId="{B293666E-2AFC-48BD-8615-7F59FF073596}">
      <dgm:prSet/>
      <dgm:spPr/>
      <dgm:t>
        <a:bodyPr/>
        <a:lstStyle/>
        <a:p>
          <a:endParaRPr lang="es-ES"/>
        </a:p>
      </dgm:t>
    </dgm:pt>
    <dgm:pt modelId="{A74F50A9-D828-46B4-8856-035BB17BBDD5}" type="sibTrans" cxnId="{B293666E-2AFC-48BD-8615-7F59FF073596}">
      <dgm:prSet/>
      <dgm:spPr/>
      <dgm:t>
        <a:bodyPr/>
        <a:lstStyle/>
        <a:p>
          <a:endParaRPr lang="es-ES"/>
        </a:p>
      </dgm:t>
    </dgm:pt>
    <dgm:pt modelId="{E189D190-EC7E-4BBF-8CB1-A84CE10F5C6C}" type="pres">
      <dgm:prSet presAssocID="{13C8B8B2-33F7-4009-BD9B-D09590C66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B6A3C6-33AE-4CB0-83BE-CB6713B9B476}" type="pres">
      <dgm:prSet presAssocID="{2F95F9EA-27CC-44B6-8925-A88EDFA06667}" presName="parentText" presStyleLbl="node1" presStyleIdx="0" presStyleCnt="2" custScaleY="762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D4B3DC-0AFB-4050-95EF-ACA0B940B9B1}" type="pres">
      <dgm:prSet presAssocID="{2F95F9EA-27CC-44B6-8925-A88EDFA0666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751D03-C915-4574-8046-97D2C09C96A1}" type="pres">
      <dgm:prSet presAssocID="{AC540CF2-6B25-4BFB-A838-378D4B4344DF}" presName="parentText" presStyleLbl="node1" presStyleIdx="1" presStyleCnt="2" custScaleY="459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7F4151-7EE3-4DB0-9DA6-A7E737EEBF7E}" type="pres">
      <dgm:prSet presAssocID="{AC540CF2-6B25-4BFB-A838-378D4B4344D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A64964-25D3-4E01-9E2D-5AABB74ED833}" type="presOf" srcId="{51E272D8-146D-4A2A-821A-0B1D85B4AF1C}" destId="{C07F4151-7EE3-4DB0-9DA6-A7E737EEBF7E}" srcOrd="0" destOrd="3" presId="urn:microsoft.com/office/officeart/2005/8/layout/vList2"/>
    <dgm:cxn modelId="{A9FC33BD-FC4F-45B8-8CD6-9737BCBF4037}" type="presOf" srcId="{418A6D20-2EF9-47E7-8502-B7876F728C85}" destId="{D8D4B3DC-0AFB-4050-95EF-ACA0B940B9B1}" srcOrd="0" destOrd="1" presId="urn:microsoft.com/office/officeart/2005/8/layout/vList2"/>
    <dgm:cxn modelId="{E9A0EA3D-216F-4D41-B2AA-06809F64ECE0}" srcId="{2F95F9EA-27CC-44B6-8925-A88EDFA06667}" destId="{F49B2978-FE2F-4229-9867-F91C5D30B3D6}" srcOrd="6" destOrd="0" parTransId="{7A6B2BCD-E7B3-49BF-9FB4-AD92EFAEB127}" sibTransId="{D76C2796-BCBB-4E53-ADC6-BCB5920B5248}"/>
    <dgm:cxn modelId="{604C8D13-978A-417A-A8A4-6F07FB0A81D2}" srcId="{2F95F9EA-27CC-44B6-8925-A88EDFA06667}" destId="{81EC97BD-2FE5-4EDB-94D9-EAEE98FA4AE7}" srcOrd="0" destOrd="0" parTransId="{292885D5-0F1A-400C-A3C4-09C34B759B20}" sibTransId="{B63C12C6-FEE3-46AF-8F9E-FEC28B9E2C26}"/>
    <dgm:cxn modelId="{0C54D9F2-92C6-4F96-8699-23D21ED9A37A}" srcId="{AC540CF2-6B25-4BFB-A838-378D4B4344DF}" destId="{A19F9F7C-74E0-4A4C-8F75-4917E0C41BD5}" srcOrd="1" destOrd="0" parTransId="{EAF9B226-81B0-4D00-9FB8-7D68179DA3AB}" sibTransId="{53C15F50-E3E9-42E2-9CC6-FBD0C03D60CE}"/>
    <dgm:cxn modelId="{D7DFABE5-FE58-41F9-9257-FEEFC1440B9E}" srcId="{AC540CF2-6B25-4BFB-A838-378D4B4344DF}" destId="{51E272D8-146D-4A2A-821A-0B1D85B4AF1C}" srcOrd="3" destOrd="0" parTransId="{0B6B4D25-D159-4813-A19C-038BC6178F6A}" sibTransId="{DAF49B96-BF8E-49AC-A8E9-B23DFE855BB4}"/>
    <dgm:cxn modelId="{A3A74CBF-C4E3-418D-B886-6DB3ABEFFAC8}" type="presOf" srcId="{2F95F9EA-27CC-44B6-8925-A88EDFA06667}" destId="{C1B6A3C6-33AE-4CB0-83BE-CB6713B9B476}" srcOrd="0" destOrd="0" presId="urn:microsoft.com/office/officeart/2005/8/layout/vList2"/>
    <dgm:cxn modelId="{9D9C4935-FF37-4377-983F-83D4C7B0EDF6}" type="presOf" srcId="{81EC97BD-2FE5-4EDB-94D9-EAEE98FA4AE7}" destId="{D8D4B3DC-0AFB-4050-95EF-ACA0B940B9B1}" srcOrd="0" destOrd="0" presId="urn:microsoft.com/office/officeart/2005/8/layout/vList2"/>
    <dgm:cxn modelId="{ACD976BF-7B5E-47CD-82CB-F9291C32A8E5}" srcId="{2F95F9EA-27CC-44B6-8925-A88EDFA06667}" destId="{84A3A9BF-99AB-45A6-B4FC-6802E791E507}" srcOrd="2" destOrd="0" parTransId="{3D691E1B-E120-4E36-A986-3A5DFFB20378}" sibTransId="{E79E0B6B-08FF-4E83-83B7-E457A44CB0CA}"/>
    <dgm:cxn modelId="{BF2425AF-CFD7-4138-A5B4-21FBD418EA7B}" type="presOf" srcId="{316D345A-7068-48B4-BAC8-633C05183ABD}" destId="{C07F4151-7EE3-4DB0-9DA6-A7E737EEBF7E}" srcOrd="0" destOrd="0" presId="urn:microsoft.com/office/officeart/2005/8/layout/vList2"/>
    <dgm:cxn modelId="{822B69E3-1D74-4DAF-A438-E2E4CC500627}" type="presOf" srcId="{A19F9F7C-74E0-4A4C-8F75-4917E0C41BD5}" destId="{C07F4151-7EE3-4DB0-9DA6-A7E737EEBF7E}" srcOrd="0" destOrd="1" presId="urn:microsoft.com/office/officeart/2005/8/layout/vList2"/>
    <dgm:cxn modelId="{36AD53DA-3FED-4CDA-AB17-DF201401A9C7}" type="presOf" srcId="{13C8B8B2-33F7-4009-BD9B-D09590C66D20}" destId="{E189D190-EC7E-4BBF-8CB1-A84CE10F5C6C}" srcOrd="0" destOrd="0" presId="urn:microsoft.com/office/officeart/2005/8/layout/vList2"/>
    <dgm:cxn modelId="{CD3E7B10-A664-424F-8177-49F142A76F80}" srcId="{13C8B8B2-33F7-4009-BD9B-D09590C66D20}" destId="{AC540CF2-6B25-4BFB-A838-378D4B4344DF}" srcOrd="1" destOrd="0" parTransId="{770336A1-2E4D-4075-80E5-422075D6BC69}" sibTransId="{EE98FC43-1899-4F6E-9C60-49BBB0F8036E}"/>
    <dgm:cxn modelId="{CCEDA047-952E-4575-B081-D7A27525C2DC}" type="presOf" srcId="{AC540CF2-6B25-4BFB-A838-378D4B4344DF}" destId="{ED751D03-C915-4574-8046-97D2C09C96A1}" srcOrd="0" destOrd="0" presId="urn:microsoft.com/office/officeart/2005/8/layout/vList2"/>
    <dgm:cxn modelId="{B293666E-2AFC-48BD-8615-7F59FF073596}" srcId="{AC540CF2-6B25-4BFB-A838-378D4B4344DF}" destId="{316D345A-7068-48B4-BAC8-633C05183ABD}" srcOrd="0" destOrd="0" parTransId="{1F1353E4-2A0D-43AE-8020-75A28A3B2C5D}" sibTransId="{A74F50A9-D828-46B4-8856-035BB17BBDD5}"/>
    <dgm:cxn modelId="{1CD386E3-2B46-4907-83B1-25AF62191D4A}" srcId="{AC540CF2-6B25-4BFB-A838-378D4B4344DF}" destId="{885907A4-138F-468F-9FEE-D75967C6D64D}" srcOrd="2" destOrd="0" parTransId="{2B816973-C3FA-4AD4-B89E-D58C9314C8D1}" sibTransId="{8CD6212D-61FD-49BD-9DDE-05E11AC5E5E9}"/>
    <dgm:cxn modelId="{D77C7B48-29B7-44BB-9D14-C492CC7DA14A}" type="presOf" srcId="{D7EE33D1-FF7B-4CE9-85B0-8EE423B936DF}" destId="{D8D4B3DC-0AFB-4050-95EF-ACA0B940B9B1}" srcOrd="0" destOrd="5" presId="urn:microsoft.com/office/officeart/2005/8/layout/vList2"/>
    <dgm:cxn modelId="{C361CE90-10BF-43A8-9940-FF37737C6BE3}" srcId="{2F95F9EA-27CC-44B6-8925-A88EDFA06667}" destId="{306F82EC-443B-49ED-98DE-A67EFFE4E75A}" srcOrd="4" destOrd="0" parTransId="{F31E3422-D35A-4724-9BB2-480A151F55C4}" sibTransId="{E4778EED-0697-4EDF-8920-F41DFA29AB86}"/>
    <dgm:cxn modelId="{73F9197D-A365-4E88-991D-6D36686D79BC}" type="presOf" srcId="{84A3A9BF-99AB-45A6-B4FC-6802E791E507}" destId="{D8D4B3DC-0AFB-4050-95EF-ACA0B940B9B1}" srcOrd="0" destOrd="2" presId="urn:microsoft.com/office/officeart/2005/8/layout/vList2"/>
    <dgm:cxn modelId="{A828F1E2-CC92-4503-9C3A-769FBF9FF661}" srcId="{2F95F9EA-27CC-44B6-8925-A88EDFA06667}" destId="{3A05E333-64B8-4811-A0E5-DEA773E84C99}" srcOrd="3" destOrd="0" parTransId="{71C0700E-6B38-4D44-9DA0-8FA01D985A70}" sibTransId="{7D19E4E2-2A60-4027-AB38-EF1062A9D45F}"/>
    <dgm:cxn modelId="{B22EB525-F9C3-4272-8974-080609129D9D}" type="presOf" srcId="{3A05E333-64B8-4811-A0E5-DEA773E84C99}" destId="{D8D4B3DC-0AFB-4050-95EF-ACA0B940B9B1}" srcOrd="0" destOrd="3" presId="urn:microsoft.com/office/officeart/2005/8/layout/vList2"/>
    <dgm:cxn modelId="{06A2E360-B54C-4109-A099-A25D935D6E81}" type="presOf" srcId="{306F82EC-443B-49ED-98DE-A67EFFE4E75A}" destId="{D8D4B3DC-0AFB-4050-95EF-ACA0B940B9B1}" srcOrd="0" destOrd="4" presId="urn:microsoft.com/office/officeart/2005/8/layout/vList2"/>
    <dgm:cxn modelId="{7301AE5A-392B-46CC-9973-92C65A36A750}" srcId="{2F95F9EA-27CC-44B6-8925-A88EDFA06667}" destId="{D7EE33D1-FF7B-4CE9-85B0-8EE423B936DF}" srcOrd="5" destOrd="0" parTransId="{3BF32A39-0ACA-4F7A-9BC2-DB828C65AE34}" sibTransId="{68E7898F-06ED-42CF-9A35-8C417610D212}"/>
    <dgm:cxn modelId="{546645D9-4A32-410B-A5F4-349F78F41FD0}" type="presOf" srcId="{F49B2978-FE2F-4229-9867-F91C5D30B3D6}" destId="{D8D4B3DC-0AFB-4050-95EF-ACA0B940B9B1}" srcOrd="0" destOrd="6" presId="urn:microsoft.com/office/officeart/2005/8/layout/vList2"/>
    <dgm:cxn modelId="{AE0504FA-7235-4FF5-AA74-9757A7E449BE}" type="presOf" srcId="{885907A4-138F-468F-9FEE-D75967C6D64D}" destId="{C07F4151-7EE3-4DB0-9DA6-A7E737EEBF7E}" srcOrd="0" destOrd="2" presId="urn:microsoft.com/office/officeart/2005/8/layout/vList2"/>
    <dgm:cxn modelId="{4EDE8982-A0FC-44AA-AC80-7D6277951D48}" srcId="{2F95F9EA-27CC-44B6-8925-A88EDFA06667}" destId="{418A6D20-2EF9-47E7-8502-B7876F728C85}" srcOrd="1" destOrd="0" parTransId="{DBB1DDAF-8812-439C-98E5-3E0A3A88465C}" sibTransId="{110049AA-A163-4379-B392-A890F67C7438}"/>
    <dgm:cxn modelId="{75133F22-C2F4-4B47-A3EC-CEB2167DA012}" srcId="{13C8B8B2-33F7-4009-BD9B-D09590C66D20}" destId="{2F95F9EA-27CC-44B6-8925-A88EDFA06667}" srcOrd="0" destOrd="0" parTransId="{5F42CAEC-1F5E-47E8-8A30-8C8888E03DB7}" sibTransId="{2E77CB3C-03E8-4B18-9088-72B3E275416E}"/>
    <dgm:cxn modelId="{90CBCF12-54C5-4791-8651-E953C352A580}" type="presParOf" srcId="{E189D190-EC7E-4BBF-8CB1-A84CE10F5C6C}" destId="{C1B6A3C6-33AE-4CB0-83BE-CB6713B9B476}" srcOrd="0" destOrd="0" presId="urn:microsoft.com/office/officeart/2005/8/layout/vList2"/>
    <dgm:cxn modelId="{E35425D4-DCA8-44BA-9090-4D28384EDFB0}" type="presParOf" srcId="{E189D190-EC7E-4BBF-8CB1-A84CE10F5C6C}" destId="{D8D4B3DC-0AFB-4050-95EF-ACA0B940B9B1}" srcOrd="1" destOrd="0" presId="urn:microsoft.com/office/officeart/2005/8/layout/vList2"/>
    <dgm:cxn modelId="{CA508267-9DDA-4B51-B1AD-0B31184EB44D}" type="presParOf" srcId="{E189D190-EC7E-4BBF-8CB1-A84CE10F5C6C}" destId="{ED751D03-C915-4574-8046-97D2C09C96A1}" srcOrd="2" destOrd="0" presId="urn:microsoft.com/office/officeart/2005/8/layout/vList2"/>
    <dgm:cxn modelId="{7EB8EF91-CDBD-472A-A33B-A7C6EB10C0D0}" type="presParOf" srcId="{E189D190-EC7E-4BBF-8CB1-A84CE10F5C6C}" destId="{C07F4151-7EE3-4DB0-9DA6-A7E737EEBF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752FB-5F7B-497C-A2B6-9C7F724686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7ADCBE-4500-4D37-A09A-83DE6E244B0B}">
      <dgm:prSet/>
      <dgm:spPr>
        <a:solidFill>
          <a:srgbClr val="456A2C"/>
        </a:solidFill>
        <a:ln>
          <a:solidFill>
            <a:srgbClr val="456A2C"/>
          </a:solidFill>
        </a:ln>
      </dgm:spPr>
      <dgm:t>
        <a:bodyPr/>
        <a:lstStyle/>
        <a:p>
          <a:pPr algn="ctr" rtl="0"/>
          <a:r>
            <a:rPr lang="es-ES_tradnl" b="1" dirty="0" smtClean="0"/>
            <a:t>SESION INICIAL: DIAGNÓSTICO DE EMPLEABILIDAD (111)</a:t>
          </a:r>
          <a:endParaRPr lang="es-ES" dirty="0"/>
        </a:p>
      </dgm:t>
    </dgm:pt>
    <dgm:pt modelId="{F7DB1450-2604-48E1-83FC-09D5065ECC94}" type="parTrans" cxnId="{E533ADAF-8514-471A-B5B1-FF528017BA41}">
      <dgm:prSet/>
      <dgm:spPr/>
      <dgm:t>
        <a:bodyPr/>
        <a:lstStyle/>
        <a:p>
          <a:endParaRPr lang="es-ES"/>
        </a:p>
      </dgm:t>
    </dgm:pt>
    <dgm:pt modelId="{1C0B2E65-4E7B-4646-83C8-73DEBCA14FE3}" type="sibTrans" cxnId="{E533ADAF-8514-471A-B5B1-FF528017BA41}">
      <dgm:prSet/>
      <dgm:spPr/>
      <dgm:t>
        <a:bodyPr/>
        <a:lstStyle/>
        <a:p>
          <a:endParaRPr lang="es-ES"/>
        </a:p>
      </dgm:t>
    </dgm:pt>
    <dgm:pt modelId="{396D3412-5FF7-48EF-B846-9BB28DA4A0E5}">
      <dgm:prSet/>
      <dgm:spPr>
        <a:solidFill>
          <a:srgbClr val="456A2C"/>
        </a:solidFill>
      </dgm:spPr>
      <dgm:t>
        <a:bodyPr/>
        <a:lstStyle/>
        <a:p>
          <a:pPr rtl="0"/>
          <a:r>
            <a:rPr lang="es-ES" dirty="0" smtClean="0"/>
            <a:t>Objetivo: </a:t>
          </a:r>
          <a:endParaRPr lang="es-ES" dirty="0"/>
        </a:p>
      </dgm:t>
    </dgm:pt>
    <dgm:pt modelId="{00ABB3D6-A7DE-46A7-80A8-188422C7CD07}" type="parTrans" cxnId="{06B9EB87-6F07-46FB-A4C5-02C95762DD2A}">
      <dgm:prSet/>
      <dgm:spPr/>
      <dgm:t>
        <a:bodyPr/>
        <a:lstStyle/>
        <a:p>
          <a:endParaRPr lang="es-ES"/>
        </a:p>
      </dgm:t>
    </dgm:pt>
    <dgm:pt modelId="{8F161A96-2D31-4B04-8876-5BE49B0A8B59}" type="sibTrans" cxnId="{06B9EB87-6F07-46FB-A4C5-02C95762DD2A}">
      <dgm:prSet/>
      <dgm:spPr/>
      <dgm:t>
        <a:bodyPr/>
        <a:lstStyle/>
        <a:p>
          <a:endParaRPr lang="es-ES"/>
        </a:p>
      </dgm:t>
    </dgm:pt>
    <dgm:pt modelId="{DB76B25F-BE24-497F-961F-488514BB75E2}">
      <dgm:prSet/>
      <dgm:spPr/>
      <dgm:t>
        <a:bodyPr/>
        <a:lstStyle/>
        <a:p>
          <a:pPr algn="just" rtl="0"/>
          <a:r>
            <a:rPr lang="es-ES" dirty="0" smtClean="0"/>
            <a:t>Determinar el diagnóstico y el perfil profesional de la persona demandante</a:t>
          </a:r>
          <a:endParaRPr lang="es-ES" dirty="0"/>
        </a:p>
      </dgm:t>
    </dgm:pt>
    <dgm:pt modelId="{9773C7D5-FCD8-44BC-A25B-BDCB51CC70BA}" type="parTrans" cxnId="{C63847C1-345A-4DFD-B0C3-9A073DB2034F}">
      <dgm:prSet/>
      <dgm:spPr/>
      <dgm:t>
        <a:bodyPr/>
        <a:lstStyle/>
        <a:p>
          <a:endParaRPr lang="es-ES"/>
        </a:p>
      </dgm:t>
    </dgm:pt>
    <dgm:pt modelId="{CB3E4ACF-5907-4163-8A95-343C72308E17}" type="sibTrans" cxnId="{C63847C1-345A-4DFD-B0C3-9A073DB2034F}">
      <dgm:prSet/>
      <dgm:spPr/>
      <dgm:t>
        <a:bodyPr/>
        <a:lstStyle/>
        <a:p>
          <a:endParaRPr lang="es-ES"/>
        </a:p>
      </dgm:t>
    </dgm:pt>
    <dgm:pt modelId="{48F26E47-1D96-4CD0-895E-F07D4C26D7C6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Duración: </a:t>
          </a:r>
          <a:endParaRPr lang="es-ES" dirty="0"/>
        </a:p>
      </dgm:t>
    </dgm:pt>
    <dgm:pt modelId="{491FADA8-7F60-4BAF-ABB3-24C5C958B5A3}" type="parTrans" cxnId="{2CA46FAD-B36E-4BBC-B420-15A4494C40A9}">
      <dgm:prSet/>
      <dgm:spPr/>
      <dgm:t>
        <a:bodyPr/>
        <a:lstStyle/>
        <a:p>
          <a:endParaRPr lang="es-ES"/>
        </a:p>
      </dgm:t>
    </dgm:pt>
    <dgm:pt modelId="{10C4395C-5252-40BC-A537-1930E22B2D3E}" type="sibTrans" cxnId="{2CA46FAD-B36E-4BBC-B420-15A4494C40A9}">
      <dgm:prSet/>
      <dgm:spPr/>
      <dgm:t>
        <a:bodyPr/>
        <a:lstStyle/>
        <a:p>
          <a:endParaRPr lang="es-ES"/>
        </a:p>
      </dgm:t>
    </dgm:pt>
    <dgm:pt modelId="{8FCBABC9-EAA6-4029-8982-8A2F4F4B0F25}">
      <dgm:prSet/>
      <dgm:spPr/>
      <dgm:t>
        <a:bodyPr/>
        <a:lstStyle/>
        <a:p>
          <a:pPr rtl="0"/>
          <a:r>
            <a:rPr lang="es-ES" dirty="0" smtClean="0"/>
            <a:t>1 hora</a:t>
          </a:r>
          <a:endParaRPr lang="es-ES" dirty="0"/>
        </a:p>
      </dgm:t>
    </dgm:pt>
    <dgm:pt modelId="{2E027A10-5076-4464-90B0-4E9044D38171}" type="parTrans" cxnId="{497D8F9F-0935-45C8-8735-68A63759B6D5}">
      <dgm:prSet/>
      <dgm:spPr/>
      <dgm:t>
        <a:bodyPr/>
        <a:lstStyle/>
        <a:p>
          <a:endParaRPr lang="es-ES"/>
        </a:p>
      </dgm:t>
    </dgm:pt>
    <dgm:pt modelId="{0726F8FD-FA21-4FA6-BC98-AE8185279F0E}" type="sibTrans" cxnId="{497D8F9F-0935-45C8-8735-68A63759B6D5}">
      <dgm:prSet/>
      <dgm:spPr/>
      <dgm:t>
        <a:bodyPr/>
        <a:lstStyle/>
        <a:p>
          <a:endParaRPr lang="es-ES"/>
        </a:p>
      </dgm:t>
    </dgm:pt>
    <dgm:pt modelId="{54988E36-8779-4CB9-AC70-781E22C4CD29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Tareas a desarrollar: </a:t>
          </a:r>
          <a:endParaRPr lang="es-ES" dirty="0"/>
        </a:p>
      </dgm:t>
    </dgm:pt>
    <dgm:pt modelId="{AAB31FFA-A733-4776-B073-2C935EE9F0F2}" type="parTrans" cxnId="{2EC5764E-5696-4149-B129-7C5C0D676F9F}">
      <dgm:prSet/>
      <dgm:spPr/>
      <dgm:t>
        <a:bodyPr/>
        <a:lstStyle/>
        <a:p>
          <a:endParaRPr lang="es-ES"/>
        </a:p>
      </dgm:t>
    </dgm:pt>
    <dgm:pt modelId="{2A563E9C-5EFE-4FCA-B1AB-EA8D99C3199E}" type="sibTrans" cxnId="{2EC5764E-5696-4149-B129-7C5C0D676F9F}">
      <dgm:prSet/>
      <dgm:spPr/>
      <dgm:t>
        <a:bodyPr/>
        <a:lstStyle/>
        <a:p>
          <a:endParaRPr lang="es-ES"/>
        </a:p>
      </dgm:t>
    </dgm:pt>
    <dgm:pt modelId="{04120EEC-E382-4BA1-9039-E304EF04D61C}">
      <dgm:prSet/>
      <dgm:spPr/>
      <dgm:t>
        <a:bodyPr/>
        <a:lstStyle/>
        <a:p>
          <a:pPr algn="just" rtl="0"/>
          <a:r>
            <a:rPr lang="es-ES" u="sng" dirty="0" smtClean="0"/>
            <a:t>Demanda de empleo</a:t>
          </a:r>
          <a:endParaRPr lang="es-ES" u="sng" dirty="0"/>
        </a:p>
      </dgm:t>
    </dgm:pt>
    <dgm:pt modelId="{2BA03CA2-0ADD-4B3C-ABFA-A3954FA89DF0}" type="parTrans" cxnId="{770223ED-871D-46C0-8D39-5419B2DD02C0}">
      <dgm:prSet/>
      <dgm:spPr/>
      <dgm:t>
        <a:bodyPr/>
        <a:lstStyle/>
        <a:p>
          <a:endParaRPr lang="es-ES"/>
        </a:p>
      </dgm:t>
    </dgm:pt>
    <dgm:pt modelId="{ED9D3F53-3BA4-4A96-A39F-6E51712A0463}" type="sibTrans" cxnId="{770223ED-871D-46C0-8D39-5419B2DD02C0}">
      <dgm:prSet/>
      <dgm:spPr/>
      <dgm:t>
        <a:bodyPr/>
        <a:lstStyle/>
        <a:p>
          <a:endParaRPr lang="es-ES"/>
        </a:p>
      </dgm:t>
    </dgm:pt>
    <dgm:pt modelId="{7F1F45BD-769D-43F1-AE59-47CE4C5F9C37}">
      <dgm:prSet/>
      <dgm:spPr/>
      <dgm:t>
        <a:bodyPr/>
        <a:lstStyle/>
        <a:p>
          <a:pPr algn="just" rtl="0"/>
          <a:r>
            <a:rPr lang="es-ES" dirty="0" smtClean="0"/>
            <a:t>Revisar </a:t>
          </a:r>
          <a:r>
            <a:rPr lang="es-ES" b="1" dirty="0" smtClean="0"/>
            <a:t>formación</a:t>
          </a:r>
          <a:r>
            <a:rPr lang="es-ES" dirty="0" smtClean="0"/>
            <a:t> reglada y ocupacional. Si la formación se ha realizado fuera de España, revisamos procedimientos de homologación o reconocimiento.</a:t>
          </a:r>
          <a:endParaRPr lang="es-ES" dirty="0"/>
        </a:p>
      </dgm:t>
    </dgm:pt>
    <dgm:pt modelId="{C7828BA6-CC4D-4B60-B1A0-8DC8D44C6942}" type="parTrans" cxnId="{52B674B2-1EA2-4C4F-BDC7-CA560687D1EC}">
      <dgm:prSet/>
      <dgm:spPr/>
      <dgm:t>
        <a:bodyPr/>
        <a:lstStyle/>
        <a:p>
          <a:endParaRPr lang="es-ES"/>
        </a:p>
      </dgm:t>
    </dgm:pt>
    <dgm:pt modelId="{17662CEE-E62D-4492-AA93-30F35546E245}" type="sibTrans" cxnId="{52B674B2-1EA2-4C4F-BDC7-CA560687D1EC}">
      <dgm:prSet/>
      <dgm:spPr/>
      <dgm:t>
        <a:bodyPr/>
        <a:lstStyle/>
        <a:p>
          <a:endParaRPr lang="es-ES"/>
        </a:p>
      </dgm:t>
    </dgm:pt>
    <dgm:pt modelId="{5415FE06-59ED-4705-93B5-8DB79830CC63}">
      <dgm:prSet/>
      <dgm:spPr/>
      <dgm:t>
        <a:bodyPr/>
        <a:lstStyle/>
        <a:p>
          <a:pPr algn="just" rtl="0"/>
          <a:r>
            <a:rPr lang="es-ES" b="1" dirty="0" smtClean="0"/>
            <a:t>Experiencia laboral</a:t>
          </a:r>
          <a:r>
            <a:rPr lang="es-ES" dirty="0" smtClean="0"/>
            <a:t>, revisando funciones desempeñadas y motivos de cambio </a:t>
          </a:r>
          <a:endParaRPr lang="es-ES" dirty="0"/>
        </a:p>
      </dgm:t>
    </dgm:pt>
    <dgm:pt modelId="{C11D455F-1879-45E1-B26F-2CCCD39767D8}" type="parTrans" cxnId="{A0FC0966-BD9D-45FB-B897-B7251E198F5C}">
      <dgm:prSet/>
      <dgm:spPr/>
      <dgm:t>
        <a:bodyPr/>
        <a:lstStyle/>
        <a:p>
          <a:endParaRPr lang="es-ES"/>
        </a:p>
      </dgm:t>
    </dgm:pt>
    <dgm:pt modelId="{B2B16AD8-D802-4D3B-9BE9-06A5EAFC9C30}" type="sibTrans" cxnId="{A0FC0966-BD9D-45FB-B897-B7251E198F5C}">
      <dgm:prSet/>
      <dgm:spPr/>
      <dgm:t>
        <a:bodyPr/>
        <a:lstStyle/>
        <a:p>
          <a:endParaRPr lang="es-ES"/>
        </a:p>
      </dgm:t>
    </dgm:pt>
    <dgm:pt modelId="{39705A0C-9AB5-4E01-8A27-5FE90E3F97C6}">
      <dgm:prSet/>
      <dgm:spPr/>
      <dgm:t>
        <a:bodyPr/>
        <a:lstStyle/>
        <a:p>
          <a:pPr algn="just" rtl="0"/>
          <a:r>
            <a:rPr lang="es-ES" b="0" dirty="0" smtClean="0"/>
            <a:t>Situación familiar </a:t>
          </a:r>
          <a:r>
            <a:rPr lang="es-ES" dirty="0" smtClean="0"/>
            <a:t>(sólo en lo referente a disponibilidad)</a:t>
          </a:r>
          <a:endParaRPr lang="es-ES" dirty="0"/>
        </a:p>
      </dgm:t>
    </dgm:pt>
    <dgm:pt modelId="{FB463507-3B4A-4942-94AE-11A6990AA0A2}" type="parTrans" cxnId="{06591BD1-4FFA-4CFE-8836-CFA80FABA65F}">
      <dgm:prSet/>
      <dgm:spPr/>
      <dgm:t>
        <a:bodyPr/>
        <a:lstStyle/>
        <a:p>
          <a:endParaRPr lang="es-ES"/>
        </a:p>
      </dgm:t>
    </dgm:pt>
    <dgm:pt modelId="{AFF1B642-3C8B-4B35-8328-E88E570AF8C4}" type="sibTrans" cxnId="{06591BD1-4FFA-4CFE-8836-CFA80FABA65F}">
      <dgm:prSet/>
      <dgm:spPr/>
      <dgm:t>
        <a:bodyPr/>
        <a:lstStyle/>
        <a:p>
          <a:endParaRPr lang="es-ES"/>
        </a:p>
      </dgm:t>
    </dgm:pt>
    <dgm:pt modelId="{C864D607-7B8D-404D-8C4E-F93E36337D45}">
      <dgm:prSet/>
      <dgm:spPr/>
      <dgm:t>
        <a:bodyPr/>
        <a:lstStyle/>
        <a:p>
          <a:pPr algn="just" rtl="0"/>
          <a:r>
            <a:rPr lang="es-ES" dirty="0" smtClean="0"/>
            <a:t>Tratamientos de </a:t>
          </a:r>
          <a:r>
            <a:rPr lang="es-ES" b="0" dirty="0" smtClean="0"/>
            <a:t>salud</a:t>
          </a:r>
          <a:r>
            <a:rPr lang="es-ES" dirty="0" smtClean="0"/>
            <a:t> y/o limitaciones personales</a:t>
          </a:r>
          <a:endParaRPr lang="es-ES" dirty="0"/>
        </a:p>
      </dgm:t>
    </dgm:pt>
    <dgm:pt modelId="{46629791-6780-4BAF-B406-986A34287BB0}" type="parTrans" cxnId="{B6B73BD6-E73C-40D7-A60A-9C1D60C9CC58}">
      <dgm:prSet/>
      <dgm:spPr/>
      <dgm:t>
        <a:bodyPr/>
        <a:lstStyle/>
        <a:p>
          <a:endParaRPr lang="es-ES"/>
        </a:p>
      </dgm:t>
    </dgm:pt>
    <dgm:pt modelId="{6989253A-45C3-4266-ADD5-7425F39335E5}" type="sibTrans" cxnId="{B6B73BD6-E73C-40D7-A60A-9C1D60C9CC58}">
      <dgm:prSet/>
      <dgm:spPr/>
      <dgm:t>
        <a:bodyPr/>
        <a:lstStyle/>
        <a:p>
          <a:endParaRPr lang="es-ES"/>
        </a:p>
      </dgm:t>
    </dgm:pt>
    <dgm:pt modelId="{F23BA3CC-9CB0-46C7-B3D4-520E7D4055AA}">
      <dgm:prSet/>
      <dgm:spPr/>
      <dgm:t>
        <a:bodyPr/>
        <a:lstStyle/>
        <a:p>
          <a:pPr algn="just" rtl="0"/>
          <a:r>
            <a:rPr lang="es-ES" b="1" dirty="0" smtClean="0"/>
            <a:t>Ocupaciones demandadas</a:t>
          </a:r>
          <a:r>
            <a:rPr lang="es-ES" dirty="0" smtClean="0"/>
            <a:t>. Exploración del objetivo profesional general, adecuando las expectativas a las posibilidades reales y a las competencias profesionales (técnicas y transversales) y habilidades. Comienza un primer asesoramiento para ajustar las necesidades de formación si las hubiera (competencias digitales, idiomas, etc.). Intentando siempre que sea la propia persona la que se exprese las necesidades y manifieste su voluntad de hacerlo.</a:t>
          </a:r>
          <a:endParaRPr lang="es-ES" dirty="0"/>
        </a:p>
      </dgm:t>
    </dgm:pt>
    <dgm:pt modelId="{D14DA1AE-2D13-4591-9C3A-99E470C9FBEE}" type="parTrans" cxnId="{72972401-2C77-45D7-86B1-773FE81C825E}">
      <dgm:prSet/>
      <dgm:spPr/>
      <dgm:t>
        <a:bodyPr/>
        <a:lstStyle/>
        <a:p>
          <a:endParaRPr lang="es-ES"/>
        </a:p>
      </dgm:t>
    </dgm:pt>
    <dgm:pt modelId="{859865DE-1DB5-43AB-A54C-F0F850ABCDD7}" type="sibTrans" cxnId="{72972401-2C77-45D7-86B1-773FE81C825E}">
      <dgm:prSet/>
      <dgm:spPr/>
      <dgm:t>
        <a:bodyPr/>
        <a:lstStyle/>
        <a:p>
          <a:endParaRPr lang="es-ES"/>
        </a:p>
      </dgm:t>
    </dgm:pt>
    <dgm:pt modelId="{AC02B378-6317-468D-B3AD-0E2D88480AC3}">
      <dgm:prSet/>
      <dgm:spPr/>
      <dgm:t>
        <a:bodyPr/>
        <a:lstStyle/>
        <a:p>
          <a:pPr algn="just" rtl="0"/>
          <a:r>
            <a:rPr lang="es-ES" b="1" u="sng" dirty="0" smtClean="0"/>
            <a:t>Diagnóstico de empleabilidad </a:t>
          </a:r>
          <a:r>
            <a:rPr lang="es-ES" dirty="0" smtClean="0"/>
            <a:t>Rellenando el cuestionario sin formular directamente las preguntas (disponibilidad ,motivación, competencias )</a:t>
          </a:r>
          <a:endParaRPr lang="es-ES" dirty="0"/>
        </a:p>
      </dgm:t>
    </dgm:pt>
    <dgm:pt modelId="{DAC710E7-5EFA-4623-8889-AE8443A0FE22}" type="parTrans" cxnId="{089172EC-4614-46DA-A221-AF46DF85E1F9}">
      <dgm:prSet/>
      <dgm:spPr/>
      <dgm:t>
        <a:bodyPr/>
        <a:lstStyle/>
        <a:p>
          <a:endParaRPr lang="es-ES"/>
        </a:p>
      </dgm:t>
    </dgm:pt>
    <dgm:pt modelId="{2133EE0B-9052-44ED-813C-346EDE938555}" type="sibTrans" cxnId="{089172EC-4614-46DA-A221-AF46DF85E1F9}">
      <dgm:prSet/>
      <dgm:spPr/>
      <dgm:t>
        <a:bodyPr/>
        <a:lstStyle/>
        <a:p>
          <a:endParaRPr lang="es-ES"/>
        </a:p>
      </dgm:t>
    </dgm:pt>
    <dgm:pt modelId="{D42AD567-E352-4282-A295-876D6B471C8C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Herramientas adicionales:</a:t>
          </a:r>
          <a:endParaRPr lang="es-ES" dirty="0"/>
        </a:p>
      </dgm:t>
    </dgm:pt>
    <dgm:pt modelId="{815E4CF8-57B9-4D83-A29A-508F40325A8F}" type="parTrans" cxnId="{9598918F-ACA3-4D85-8D36-C4FC080BE9AD}">
      <dgm:prSet/>
      <dgm:spPr/>
      <dgm:t>
        <a:bodyPr/>
        <a:lstStyle/>
        <a:p>
          <a:endParaRPr lang="es-ES"/>
        </a:p>
      </dgm:t>
    </dgm:pt>
    <dgm:pt modelId="{0B05DFA6-3EDA-4EF4-811B-2127DE1A15FF}" type="sibTrans" cxnId="{9598918F-ACA3-4D85-8D36-C4FC080BE9AD}">
      <dgm:prSet/>
      <dgm:spPr/>
      <dgm:t>
        <a:bodyPr/>
        <a:lstStyle/>
        <a:p>
          <a:endParaRPr lang="es-ES"/>
        </a:p>
      </dgm:t>
    </dgm:pt>
    <dgm:pt modelId="{FE7DCE41-9063-4BAA-83B1-CF90560D4C20}">
      <dgm:prSet/>
      <dgm:spPr/>
      <dgm:t>
        <a:bodyPr/>
        <a:lstStyle/>
        <a:p>
          <a:pPr algn="just" rtl="0"/>
          <a:r>
            <a:rPr lang="es-ES" dirty="0" smtClean="0"/>
            <a:t>Cuestionario de Empleabilidad</a:t>
          </a:r>
          <a:endParaRPr lang="es-ES" dirty="0"/>
        </a:p>
      </dgm:t>
    </dgm:pt>
    <dgm:pt modelId="{CADB8655-2444-49FD-A1E4-46E8BBA9A505}" type="parTrans" cxnId="{518B17AD-2F11-454A-93B0-FAF319338D31}">
      <dgm:prSet/>
      <dgm:spPr/>
      <dgm:t>
        <a:bodyPr/>
        <a:lstStyle/>
        <a:p>
          <a:endParaRPr lang="es-ES"/>
        </a:p>
      </dgm:t>
    </dgm:pt>
    <dgm:pt modelId="{4F254647-072D-4D4D-AFB7-5025C65560B5}" type="sibTrans" cxnId="{518B17AD-2F11-454A-93B0-FAF319338D31}">
      <dgm:prSet/>
      <dgm:spPr/>
      <dgm:t>
        <a:bodyPr/>
        <a:lstStyle/>
        <a:p>
          <a:endParaRPr lang="es-ES"/>
        </a:p>
      </dgm:t>
    </dgm:pt>
    <dgm:pt modelId="{71668373-5753-4C3E-80B9-37184195DCFA}">
      <dgm:prSet/>
      <dgm:spPr/>
      <dgm:t>
        <a:bodyPr/>
        <a:lstStyle/>
        <a:p>
          <a:pPr algn="just" rtl="0"/>
          <a:r>
            <a:rPr lang="es-ES" dirty="0" smtClean="0"/>
            <a:t>Historial profesional de la persona</a:t>
          </a:r>
          <a:endParaRPr lang="es-ES" dirty="0"/>
        </a:p>
      </dgm:t>
    </dgm:pt>
    <dgm:pt modelId="{956FFA52-FD67-4B74-A9E8-6DDF5B617CE3}" type="parTrans" cxnId="{3798CEDD-DD4C-44C4-B707-139AB5416ABA}">
      <dgm:prSet/>
      <dgm:spPr/>
      <dgm:t>
        <a:bodyPr/>
        <a:lstStyle/>
        <a:p>
          <a:endParaRPr lang="es-ES"/>
        </a:p>
      </dgm:t>
    </dgm:pt>
    <dgm:pt modelId="{0BAD7437-A0EC-41FF-961C-8441D53B3914}" type="sibTrans" cxnId="{3798CEDD-DD4C-44C4-B707-139AB5416ABA}">
      <dgm:prSet/>
      <dgm:spPr/>
      <dgm:t>
        <a:bodyPr/>
        <a:lstStyle/>
        <a:p>
          <a:endParaRPr lang="es-ES"/>
        </a:p>
      </dgm:t>
    </dgm:pt>
    <dgm:pt modelId="{9637639B-1637-478A-8A6A-63648BDCD4D7}">
      <dgm:prSet/>
      <dgm:spPr/>
      <dgm:t>
        <a:bodyPr/>
        <a:lstStyle/>
        <a:p>
          <a:pPr algn="just" rtl="0"/>
          <a:r>
            <a:rPr lang="es-ES" dirty="0" smtClean="0"/>
            <a:t>Confirmar </a:t>
          </a:r>
          <a:r>
            <a:rPr lang="es-ES" b="1" dirty="0" smtClean="0"/>
            <a:t>datos personales</a:t>
          </a:r>
          <a:r>
            <a:rPr lang="es-ES" dirty="0" smtClean="0"/>
            <a:t> y de contacto</a:t>
          </a:r>
          <a:endParaRPr lang="es-ES" dirty="0"/>
        </a:p>
      </dgm:t>
    </dgm:pt>
    <dgm:pt modelId="{044FAEDA-B97C-46D7-8ADC-F71F4BDB1C53}" type="parTrans" cxnId="{5FC6B71F-99BD-4CB5-9C38-3C1E9399B0C4}">
      <dgm:prSet/>
      <dgm:spPr/>
      <dgm:t>
        <a:bodyPr/>
        <a:lstStyle/>
        <a:p>
          <a:endParaRPr lang="es-ES"/>
        </a:p>
      </dgm:t>
    </dgm:pt>
    <dgm:pt modelId="{16ED538A-5049-4B72-9D99-31E717B6A226}" type="sibTrans" cxnId="{5FC6B71F-99BD-4CB5-9C38-3C1E9399B0C4}">
      <dgm:prSet/>
      <dgm:spPr/>
      <dgm:t>
        <a:bodyPr/>
        <a:lstStyle/>
        <a:p>
          <a:endParaRPr lang="es-ES"/>
        </a:p>
      </dgm:t>
    </dgm:pt>
    <dgm:pt modelId="{05268D2B-A16B-4B15-9ACA-122F5758D1DA}" type="pres">
      <dgm:prSet presAssocID="{C6A752FB-5F7B-497C-A2B6-9C7F72468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C44C16-3941-4683-82E9-0F045D69426B}" type="pres">
      <dgm:prSet presAssocID="{517ADCBE-4500-4D37-A09A-83DE6E244B0B}" presName="parentText" presStyleLbl="node1" presStyleIdx="0" presStyleCnt="5" custScaleY="121119" custLinFactY="-47901" custLinFactNeighborX="-1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423C0-1EE8-461F-97AD-0EF0772060EE}" type="pres">
      <dgm:prSet presAssocID="{1C0B2E65-4E7B-4646-83C8-73DEBCA14FE3}" presName="spacer" presStyleCnt="0"/>
      <dgm:spPr/>
    </dgm:pt>
    <dgm:pt modelId="{BE139026-E902-4638-9AF7-62E1301210FE}" type="pres">
      <dgm:prSet presAssocID="{396D3412-5FF7-48EF-B846-9BB28DA4A0E5}" presName="parentText" presStyleLbl="node1" presStyleIdx="1" presStyleCnt="5" custScaleX="100000" custLinFactNeighborX="-25585" custLinFactNeighborY="-118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91DAA-444D-42AB-91F7-289829DACED8}" type="pres">
      <dgm:prSet presAssocID="{396D3412-5FF7-48EF-B846-9BB28DA4A0E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602425-CD0F-439F-9F45-80E7AC83D9C0}" type="pres">
      <dgm:prSet presAssocID="{48F26E47-1D96-4CD0-895E-F07D4C26D7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C6253-76EB-4596-8558-B50C53F2BD2D}" type="pres">
      <dgm:prSet presAssocID="{48F26E47-1D96-4CD0-895E-F07D4C26D7C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F6CE1D-6996-4B1C-A497-90CE0C40B48A}" type="pres">
      <dgm:prSet presAssocID="{54988E36-8779-4CB9-AC70-781E22C4CD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C412D5-8C16-4CF5-907A-D0E16ACD4629}" type="pres">
      <dgm:prSet presAssocID="{54988E36-8779-4CB9-AC70-781E22C4CD2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009CE-65A6-4415-8D85-A1CCC9177FF6}" type="pres">
      <dgm:prSet presAssocID="{D42AD567-E352-4282-A295-876D6B471C8C}" presName="parentText" presStyleLbl="node1" presStyleIdx="4" presStyleCnt="5" custScaleX="100000" custLinFactNeighborX="-28944" custLinFactNeighborY="11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B0C965-8906-4A63-9298-7A2179854B23}" type="pres">
      <dgm:prSet presAssocID="{D42AD567-E352-4282-A295-876D6B471C8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1D2F6E-64AB-45BB-A312-43F3EDD1609F}" type="presOf" srcId="{396D3412-5FF7-48EF-B846-9BB28DA4A0E5}" destId="{BE139026-E902-4638-9AF7-62E1301210FE}" srcOrd="0" destOrd="0" presId="urn:microsoft.com/office/officeart/2005/8/layout/vList2"/>
    <dgm:cxn modelId="{089172EC-4614-46DA-A221-AF46DF85E1F9}" srcId="{54988E36-8779-4CB9-AC70-781E22C4CD29}" destId="{AC02B378-6317-468D-B3AD-0E2D88480AC3}" srcOrd="7" destOrd="0" parTransId="{DAC710E7-5EFA-4623-8889-AE8443A0FE22}" sibTransId="{2133EE0B-9052-44ED-813C-346EDE938555}"/>
    <dgm:cxn modelId="{76179259-76A2-4E7A-B0C3-85AD7458BA75}" type="presOf" srcId="{C864D607-7B8D-404D-8C4E-F93E36337D45}" destId="{A8C412D5-8C16-4CF5-907A-D0E16ACD4629}" srcOrd="0" destOrd="5" presId="urn:microsoft.com/office/officeart/2005/8/layout/vList2"/>
    <dgm:cxn modelId="{0515EC0F-73E0-45FB-9585-465BE65A131C}" type="presOf" srcId="{39705A0C-9AB5-4E01-8A27-5FE90E3F97C6}" destId="{A8C412D5-8C16-4CF5-907A-D0E16ACD4629}" srcOrd="0" destOrd="4" presId="urn:microsoft.com/office/officeart/2005/8/layout/vList2"/>
    <dgm:cxn modelId="{B6B73BD6-E73C-40D7-A60A-9C1D60C9CC58}" srcId="{54988E36-8779-4CB9-AC70-781E22C4CD29}" destId="{C864D607-7B8D-404D-8C4E-F93E36337D45}" srcOrd="5" destOrd="0" parTransId="{46629791-6780-4BAF-B406-986A34287BB0}" sibTransId="{6989253A-45C3-4266-ADD5-7425F39335E5}"/>
    <dgm:cxn modelId="{9401F848-D1DE-4CA5-AA97-0D73377FC69C}" type="presOf" srcId="{71668373-5753-4C3E-80B9-37184195DCFA}" destId="{C0B0C965-8906-4A63-9298-7A2179854B23}" srcOrd="0" destOrd="1" presId="urn:microsoft.com/office/officeart/2005/8/layout/vList2"/>
    <dgm:cxn modelId="{4390AC9C-0BE2-40FB-A87C-58DCBDC586F0}" type="presOf" srcId="{9637639B-1637-478A-8A6A-63648BDCD4D7}" destId="{A8C412D5-8C16-4CF5-907A-D0E16ACD4629}" srcOrd="0" destOrd="1" presId="urn:microsoft.com/office/officeart/2005/8/layout/vList2"/>
    <dgm:cxn modelId="{A8424ED2-1241-4AC4-A8AC-1CEA791FFD2C}" type="presOf" srcId="{D42AD567-E352-4282-A295-876D6B471C8C}" destId="{3C1009CE-65A6-4415-8D85-A1CCC9177FF6}" srcOrd="0" destOrd="0" presId="urn:microsoft.com/office/officeart/2005/8/layout/vList2"/>
    <dgm:cxn modelId="{3798CEDD-DD4C-44C4-B707-139AB5416ABA}" srcId="{D42AD567-E352-4282-A295-876D6B471C8C}" destId="{71668373-5753-4C3E-80B9-37184195DCFA}" srcOrd="1" destOrd="0" parTransId="{956FFA52-FD67-4B74-A9E8-6DDF5B617CE3}" sibTransId="{0BAD7437-A0EC-41FF-961C-8441D53B3914}"/>
    <dgm:cxn modelId="{A7011A90-BCF3-4321-8BDE-3C3D86E9F7D0}" type="presOf" srcId="{8FCBABC9-EAA6-4029-8982-8A2F4F4B0F25}" destId="{DAEC6253-76EB-4596-8558-B50C53F2BD2D}" srcOrd="0" destOrd="0" presId="urn:microsoft.com/office/officeart/2005/8/layout/vList2"/>
    <dgm:cxn modelId="{5FC6B71F-99BD-4CB5-9C38-3C1E9399B0C4}" srcId="{54988E36-8779-4CB9-AC70-781E22C4CD29}" destId="{9637639B-1637-478A-8A6A-63648BDCD4D7}" srcOrd="1" destOrd="0" parTransId="{044FAEDA-B97C-46D7-8ADC-F71F4BDB1C53}" sibTransId="{16ED538A-5049-4B72-9D99-31E717B6A226}"/>
    <dgm:cxn modelId="{A0FC0966-BD9D-45FB-B897-B7251E198F5C}" srcId="{54988E36-8779-4CB9-AC70-781E22C4CD29}" destId="{5415FE06-59ED-4705-93B5-8DB79830CC63}" srcOrd="3" destOrd="0" parTransId="{C11D455F-1879-45E1-B26F-2CCCD39767D8}" sibTransId="{B2B16AD8-D802-4D3B-9BE9-06A5EAFC9C30}"/>
    <dgm:cxn modelId="{AD4B2AA5-744A-44C1-9E49-F8BA1828893A}" type="presOf" srcId="{5415FE06-59ED-4705-93B5-8DB79830CC63}" destId="{A8C412D5-8C16-4CF5-907A-D0E16ACD4629}" srcOrd="0" destOrd="3" presId="urn:microsoft.com/office/officeart/2005/8/layout/vList2"/>
    <dgm:cxn modelId="{72972401-2C77-45D7-86B1-773FE81C825E}" srcId="{54988E36-8779-4CB9-AC70-781E22C4CD29}" destId="{F23BA3CC-9CB0-46C7-B3D4-520E7D4055AA}" srcOrd="6" destOrd="0" parTransId="{D14DA1AE-2D13-4591-9C3A-99E470C9FBEE}" sibTransId="{859865DE-1DB5-43AB-A54C-F0F850ABCDD7}"/>
    <dgm:cxn modelId="{00E0E3AB-F110-4EEA-80A8-9CB2297F7522}" type="presOf" srcId="{54988E36-8779-4CB9-AC70-781E22C4CD29}" destId="{02F6CE1D-6996-4B1C-A497-90CE0C40B48A}" srcOrd="0" destOrd="0" presId="urn:microsoft.com/office/officeart/2005/8/layout/vList2"/>
    <dgm:cxn modelId="{518B17AD-2F11-454A-93B0-FAF319338D31}" srcId="{D42AD567-E352-4282-A295-876D6B471C8C}" destId="{FE7DCE41-9063-4BAA-83B1-CF90560D4C20}" srcOrd="0" destOrd="0" parTransId="{CADB8655-2444-49FD-A1E4-46E8BBA9A505}" sibTransId="{4F254647-072D-4D4D-AFB7-5025C65560B5}"/>
    <dgm:cxn modelId="{52B674B2-1EA2-4C4F-BDC7-CA560687D1EC}" srcId="{54988E36-8779-4CB9-AC70-781E22C4CD29}" destId="{7F1F45BD-769D-43F1-AE59-47CE4C5F9C37}" srcOrd="2" destOrd="0" parTransId="{C7828BA6-CC4D-4B60-B1A0-8DC8D44C6942}" sibTransId="{17662CEE-E62D-4492-AA93-30F35546E245}"/>
    <dgm:cxn modelId="{2EC5764E-5696-4149-B129-7C5C0D676F9F}" srcId="{C6A752FB-5F7B-497C-A2B6-9C7F72468608}" destId="{54988E36-8779-4CB9-AC70-781E22C4CD29}" srcOrd="3" destOrd="0" parTransId="{AAB31FFA-A733-4776-B073-2C935EE9F0F2}" sibTransId="{2A563E9C-5EFE-4FCA-B1AB-EA8D99C3199E}"/>
    <dgm:cxn modelId="{E533ADAF-8514-471A-B5B1-FF528017BA41}" srcId="{C6A752FB-5F7B-497C-A2B6-9C7F72468608}" destId="{517ADCBE-4500-4D37-A09A-83DE6E244B0B}" srcOrd="0" destOrd="0" parTransId="{F7DB1450-2604-48E1-83FC-09D5065ECC94}" sibTransId="{1C0B2E65-4E7B-4646-83C8-73DEBCA14FE3}"/>
    <dgm:cxn modelId="{D1B2A36F-CE2B-449E-8997-D1FCB2DC17EA}" type="presOf" srcId="{C6A752FB-5F7B-497C-A2B6-9C7F72468608}" destId="{05268D2B-A16B-4B15-9ACA-122F5758D1DA}" srcOrd="0" destOrd="0" presId="urn:microsoft.com/office/officeart/2005/8/layout/vList2"/>
    <dgm:cxn modelId="{2CA46FAD-B36E-4BBC-B420-15A4494C40A9}" srcId="{C6A752FB-5F7B-497C-A2B6-9C7F72468608}" destId="{48F26E47-1D96-4CD0-895E-F07D4C26D7C6}" srcOrd="2" destOrd="0" parTransId="{491FADA8-7F60-4BAF-ABB3-24C5C958B5A3}" sibTransId="{10C4395C-5252-40BC-A537-1930E22B2D3E}"/>
    <dgm:cxn modelId="{457FB364-2618-4AE4-B29B-AD7FF91BEAAB}" type="presOf" srcId="{7F1F45BD-769D-43F1-AE59-47CE4C5F9C37}" destId="{A8C412D5-8C16-4CF5-907A-D0E16ACD4629}" srcOrd="0" destOrd="2" presId="urn:microsoft.com/office/officeart/2005/8/layout/vList2"/>
    <dgm:cxn modelId="{9FDFC1AB-7663-42C7-A0EA-D7FCF8023588}" type="presOf" srcId="{FE7DCE41-9063-4BAA-83B1-CF90560D4C20}" destId="{C0B0C965-8906-4A63-9298-7A2179854B23}" srcOrd="0" destOrd="0" presId="urn:microsoft.com/office/officeart/2005/8/layout/vList2"/>
    <dgm:cxn modelId="{46FC7AD0-62CC-41EB-B0BB-DD54E2AA3209}" type="presOf" srcId="{04120EEC-E382-4BA1-9039-E304EF04D61C}" destId="{A8C412D5-8C16-4CF5-907A-D0E16ACD4629}" srcOrd="0" destOrd="0" presId="urn:microsoft.com/office/officeart/2005/8/layout/vList2"/>
    <dgm:cxn modelId="{497D8F9F-0935-45C8-8735-68A63759B6D5}" srcId="{48F26E47-1D96-4CD0-895E-F07D4C26D7C6}" destId="{8FCBABC9-EAA6-4029-8982-8A2F4F4B0F25}" srcOrd="0" destOrd="0" parTransId="{2E027A10-5076-4464-90B0-4E9044D38171}" sibTransId="{0726F8FD-FA21-4FA6-BC98-AE8185279F0E}"/>
    <dgm:cxn modelId="{A1DC2DC0-62F5-4803-AFDC-ABB82703F2E2}" type="presOf" srcId="{F23BA3CC-9CB0-46C7-B3D4-520E7D4055AA}" destId="{A8C412D5-8C16-4CF5-907A-D0E16ACD4629}" srcOrd="0" destOrd="6" presId="urn:microsoft.com/office/officeart/2005/8/layout/vList2"/>
    <dgm:cxn modelId="{AA4C5484-607D-4999-93E1-46B18CFC563E}" type="presOf" srcId="{48F26E47-1D96-4CD0-895E-F07D4C26D7C6}" destId="{7F602425-CD0F-439F-9F45-80E7AC83D9C0}" srcOrd="0" destOrd="0" presId="urn:microsoft.com/office/officeart/2005/8/layout/vList2"/>
    <dgm:cxn modelId="{A728FE85-DD95-4F7A-B27A-516827673653}" type="presOf" srcId="{AC02B378-6317-468D-B3AD-0E2D88480AC3}" destId="{A8C412D5-8C16-4CF5-907A-D0E16ACD4629}" srcOrd="0" destOrd="7" presId="urn:microsoft.com/office/officeart/2005/8/layout/vList2"/>
    <dgm:cxn modelId="{C63847C1-345A-4DFD-B0C3-9A073DB2034F}" srcId="{396D3412-5FF7-48EF-B846-9BB28DA4A0E5}" destId="{DB76B25F-BE24-497F-961F-488514BB75E2}" srcOrd="0" destOrd="0" parTransId="{9773C7D5-FCD8-44BC-A25B-BDCB51CC70BA}" sibTransId="{CB3E4ACF-5907-4163-8A95-343C72308E17}"/>
    <dgm:cxn modelId="{770223ED-871D-46C0-8D39-5419B2DD02C0}" srcId="{54988E36-8779-4CB9-AC70-781E22C4CD29}" destId="{04120EEC-E382-4BA1-9039-E304EF04D61C}" srcOrd="0" destOrd="0" parTransId="{2BA03CA2-0ADD-4B3C-ABFA-A3954FA89DF0}" sibTransId="{ED9D3F53-3BA4-4A96-A39F-6E51712A0463}"/>
    <dgm:cxn modelId="{5F1DD35B-3123-4864-B9F4-ECF4C935C776}" type="presOf" srcId="{517ADCBE-4500-4D37-A09A-83DE6E244B0B}" destId="{7DC44C16-3941-4683-82E9-0F045D69426B}" srcOrd="0" destOrd="0" presId="urn:microsoft.com/office/officeart/2005/8/layout/vList2"/>
    <dgm:cxn modelId="{06B9EB87-6F07-46FB-A4C5-02C95762DD2A}" srcId="{C6A752FB-5F7B-497C-A2B6-9C7F72468608}" destId="{396D3412-5FF7-48EF-B846-9BB28DA4A0E5}" srcOrd="1" destOrd="0" parTransId="{00ABB3D6-A7DE-46A7-80A8-188422C7CD07}" sibTransId="{8F161A96-2D31-4B04-8876-5BE49B0A8B59}"/>
    <dgm:cxn modelId="{4A514515-4940-4FB2-9149-41CB7371552C}" type="presOf" srcId="{DB76B25F-BE24-497F-961F-488514BB75E2}" destId="{16E91DAA-444D-42AB-91F7-289829DACED8}" srcOrd="0" destOrd="0" presId="urn:microsoft.com/office/officeart/2005/8/layout/vList2"/>
    <dgm:cxn modelId="{06591BD1-4FFA-4CFE-8836-CFA80FABA65F}" srcId="{54988E36-8779-4CB9-AC70-781E22C4CD29}" destId="{39705A0C-9AB5-4E01-8A27-5FE90E3F97C6}" srcOrd="4" destOrd="0" parTransId="{FB463507-3B4A-4942-94AE-11A6990AA0A2}" sibTransId="{AFF1B642-3C8B-4B35-8328-E88E570AF8C4}"/>
    <dgm:cxn modelId="{9598918F-ACA3-4D85-8D36-C4FC080BE9AD}" srcId="{C6A752FB-5F7B-497C-A2B6-9C7F72468608}" destId="{D42AD567-E352-4282-A295-876D6B471C8C}" srcOrd="4" destOrd="0" parTransId="{815E4CF8-57B9-4D83-A29A-508F40325A8F}" sibTransId="{0B05DFA6-3EDA-4EF4-811B-2127DE1A15FF}"/>
    <dgm:cxn modelId="{091CEA93-4F70-49A5-AFE8-53747D24BBB7}" type="presParOf" srcId="{05268D2B-A16B-4B15-9ACA-122F5758D1DA}" destId="{7DC44C16-3941-4683-82E9-0F045D69426B}" srcOrd="0" destOrd="0" presId="urn:microsoft.com/office/officeart/2005/8/layout/vList2"/>
    <dgm:cxn modelId="{398565D5-CA41-42DD-884E-FA800D8B7E39}" type="presParOf" srcId="{05268D2B-A16B-4B15-9ACA-122F5758D1DA}" destId="{C8B423C0-1EE8-461F-97AD-0EF0772060EE}" srcOrd="1" destOrd="0" presId="urn:microsoft.com/office/officeart/2005/8/layout/vList2"/>
    <dgm:cxn modelId="{1A762A37-1E9A-45A2-A465-7EBB9CC06FEB}" type="presParOf" srcId="{05268D2B-A16B-4B15-9ACA-122F5758D1DA}" destId="{BE139026-E902-4638-9AF7-62E1301210FE}" srcOrd="2" destOrd="0" presId="urn:microsoft.com/office/officeart/2005/8/layout/vList2"/>
    <dgm:cxn modelId="{FFF65FD3-258A-4E2E-BA66-7C11907FCF94}" type="presParOf" srcId="{05268D2B-A16B-4B15-9ACA-122F5758D1DA}" destId="{16E91DAA-444D-42AB-91F7-289829DACED8}" srcOrd="3" destOrd="0" presId="urn:microsoft.com/office/officeart/2005/8/layout/vList2"/>
    <dgm:cxn modelId="{B39A8F4B-0268-4287-91AC-B42AD0B3AD03}" type="presParOf" srcId="{05268D2B-A16B-4B15-9ACA-122F5758D1DA}" destId="{7F602425-CD0F-439F-9F45-80E7AC83D9C0}" srcOrd="4" destOrd="0" presId="urn:microsoft.com/office/officeart/2005/8/layout/vList2"/>
    <dgm:cxn modelId="{45071786-8A35-4438-B573-78D9942BC7FD}" type="presParOf" srcId="{05268D2B-A16B-4B15-9ACA-122F5758D1DA}" destId="{DAEC6253-76EB-4596-8558-B50C53F2BD2D}" srcOrd="5" destOrd="0" presId="urn:microsoft.com/office/officeart/2005/8/layout/vList2"/>
    <dgm:cxn modelId="{A387ECCD-648D-4285-A5A5-7C41622C2132}" type="presParOf" srcId="{05268D2B-A16B-4B15-9ACA-122F5758D1DA}" destId="{02F6CE1D-6996-4B1C-A497-90CE0C40B48A}" srcOrd="6" destOrd="0" presId="urn:microsoft.com/office/officeart/2005/8/layout/vList2"/>
    <dgm:cxn modelId="{5CA297C1-1B9D-4150-83AF-B52D92BA5881}" type="presParOf" srcId="{05268D2B-A16B-4B15-9ACA-122F5758D1DA}" destId="{A8C412D5-8C16-4CF5-907A-D0E16ACD4629}" srcOrd="7" destOrd="0" presId="urn:microsoft.com/office/officeart/2005/8/layout/vList2"/>
    <dgm:cxn modelId="{8C62D363-5C50-4329-BA78-1F127522D51F}" type="presParOf" srcId="{05268D2B-A16B-4B15-9ACA-122F5758D1DA}" destId="{3C1009CE-65A6-4415-8D85-A1CCC9177FF6}" srcOrd="8" destOrd="0" presId="urn:microsoft.com/office/officeart/2005/8/layout/vList2"/>
    <dgm:cxn modelId="{F60176FA-3473-4504-B3DE-337EE1516CD7}" type="presParOf" srcId="{05268D2B-A16B-4B15-9ACA-122F5758D1DA}" destId="{C0B0C965-8906-4A63-9298-7A2179854B2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_tradnl" b="1" dirty="0" smtClean="0"/>
            <a:t>RECURSOS PARA DEMANDANTES</a:t>
          </a:r>
          <a:endParaRPr lang="es-ES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78AAF2DC-E14B-4FEE-8C3D-B61320E5230B}">
      <dgm:prSet/>
      <dgm:spPr/>
      <dgm:t>
        <a:bodyPr/>
        <a:lstStyle/>
        <a:p>
          <a:pPr rtl="0"/>
          <a:r>
            <a:rPr lang="es-ES" dirty="0" smtClean="0"/>
            <a:t>Características personales (ejemplo)</a:t>
          </a:r>
          <a:endParaRPr lang="es-ES" dirty="0"/>
        </a:p>
      </dgm:t>
    </dgm:pt>
    <dgm:pt modelId="{E6AF02A6-DAC6-49B0-822D-A2C2A26BF716}" type="parTrans" cxnId="{38BB2C9F-4059-46F7-8CF6-6057D6D5204F}">
      <dgm:prSet/>
      <dgm:spPr/>
      <dgm:t>
        <a:bodyPr/>
        <a:lstStyle/>
        <a:p>
          <a:endParaRPr lang="es-ES"/>
        </a:p>
      </dgm:t>
    </dgm:pt>
    <dgm:pt modelId="{A64B31D1-1E7C-4CD7-8120-838387C62300}" type="sibTrans" cxnId="{38BB2C9F-4059-46F7-8CF6-6057D6D5204F}">
      <dgm:prSet/>
      <dgm:spPr/>
      <dgm:t>
        <a:bodyPr/>
        <a:lstStyle/>
        <a:p>
          <a:endParaRPr lang="es-ES"/>
        </a:p>
      </dgm:t>
    </dgm:pt>
    <dgm:pt modelId="{EE2E23A1-8D54-4BC1-AD7E-CD017C9D3961}">
      <dgm:prSet/>
      <dgm:spPr/>
      <dgm:t>
        <a:bodyPr/>
        <a:lstStyle/>
        <a:p>
          <a:pPr rtl="0"/>
          <a:r>
            <a:rPr lang="es-ES" smtClean="0"/>
            <a:t>Características personales (ejercicio </a:t>
          </a:r>
          <a:endParaRPr lang="es-ES"/>
        </a:p>
      </dgm:t>
    </dgm:pt>
    <dgm:pt modelId="{73ED0599-B509-4130-99DC-264A8C9920F8}" type="parTrans" cxnId="{E9D292CD-BA70-422A-A875-71C9485FA747}">
      <dgm:prSet/>
      <dgm:spPr/>
      <dgm:t>
        <a:bodyPr/>
        <a:lstStyle/>
        <a:p>
          <a:endParaRPr lang="es-ES"/>
        </a:p>
      </dgm:t>
    </dgm:pt>
    <dgm:pt modelId="{6D685C50-603B-4BF6-8021-C2B5FA05C469}" type="sibTrans" cxnId="{E9D292CD-BA70-422A-A875-71C9485FA747}">
      <dgm:prSet/>
      <dgm:spPr/>
      <dgm:t>
        <a:bodyPr/>
        <a:lstStyle/>
        <a:p>
          <a:endParaRPr lang="es-ES"/>
        </a:p>
      </dgm:t>
    </dgm:pt>
    <dgm:pt modelId="{09E053BF-D125-45F6-B42C-61C0B8B27503}">
      <dgm:prSet/>
      <dgm:spPr/>
      <dgm:t>
        <a:bodyPr/>
        <a:lstStyle/>
        <a:p>
          <a:pPr rtl="0"/>
          <a:r>
            <a:rPr lang="es-ES" dirty="0" smtClean="0"/>
            <a:t>Competencias personales (ejemplo)</a:t>
          </a:r>
          <a:endParaRPr lang="es-ES" dirty="0"/>
        </a:p>
      </dgm:t>
    </dgm:pt>
    <dgm:pt modelId="{7F70586C-CD02-4C44-9BF3-659EE8E9DEDF}" type="parTrans" cxnId="{E8B17BAD-09E6-402A-9C70-747658A7A432}">
      <dgm:prSet/>
      <dgm:spPr/>
      <dgm:t>
        <a:bodyPr/>
        <a:lstStyle/>
        <a:p>
          <a:endParaRPr lang="es-ES"/>
        </a:p>
      </dgm:t>
    </dgm:pt>
    <dgm:pt modelId="{9542FAB7-6BA3-4524-82AB-38AB7B8FF57E}" type="sibTrans" cxnId="{E8B17BAD-09E6-402A-9C70-747658A7A432}">
      <dgm:prSet/>
      <dgm:spPr/>
      <dgm:t>
        <a:bodyPr/>
        <a:lstStyle/>
        <a:p>
          <a:endParaRPr lang="es-ES"/>
        </a:p>
      </dgm:t>
    </dgm:pt>
    <dgm:pt modelId="{643F85A1-FF8B-4504-B7ED-105960F99E0A}">
      <dgm:prSet/>
      <dgm:spPr/>
      <dgm:t>
        <a:bodyPr/>
        <a:lstStyle/>
        <a:p>
          <a:pPr rtl="0"/>
          <a:r>
            <a:rPr lang="es-ES" smtClean="0"/>
            <a:t>Competencias personales (ejercicio)</a:t>
          </a:r>
          <a:endParaRPr lang="es-ES"/>
        </a:p>
      </dgm:t>
    </dgm:pt>
    <dgm:pt modelId="{2B5C94C3-DA73-4D06-B3D9-3785072E3792}" type="parTrans" cxnId="{70CC17B3-2D75-46D3-B613-87D9DF693A6E}">
      <dgm:prSet/>
      <dgm:spPr/>
      <dgm:t>
        <a:bodyPr/>
        <a:lstStyle/>
        <a:p>
          <a:endParaRPr lang="es-ES"/>
        </a:p>
      </dgm:t>
    </dgm:pt>
    <dgm:pt modelId="{EDE84CD0-009A-40A7-8B68-56EE66649E9D}" type="sibTrans" cxnId="{70CC17B3-2D75-46D3-B613-87D9DF693A6E}">
      <dgm:prSet/>
      <dgm:spPr/>
      <dgm:t>
        <a:bodyPr/>
        <a:lstStyle/>
        <a:p>
          <a:endParaRPr lang="es-ES"/>
        </a:p>
      </dgm:t>
    </dgm:pt>
    <dgm:pt modelId="{15BEA717-CCE5-4C45-B65A-C38723DAEB78}">
      <dgm:prSet/>
      <dgm:spPr/>
      <dgm:t>
        <a:bodyPr/>
        <a:lstStyle/>
        <a:p>
          <a:pPr rtl="0"/>
          <a:endParaRPr lang="es-ES" dirty="0"/>
        </a:p>
      </dgm:t>
    </dgm:pt>
    <dgm:pt modelId="{85AB6B50-FDD7-48EF-A3B4-FC09802792C2}" type="sibTrans" cxnId="{26503D36-A9DC-49D1-8DBB-AB57484418BE}">
      <dgm:prSet/>
      <dgm:spPr/>
      <dgm:t>
        <a:bodyPr/>
        <a:lstStyle/>
        <a:p>
          <a:endParaRPr lang="es-ES"/>
        </a:p>
      </dgm:t>
    </dgm:pt>
    <dgm:pt modelId="{0DD7411A-62A2-4538-B6EC-6A181E0D070F}" type="parTrans" cxnId="{26503D36-A9DC-49D1-8DBB-AB57484418BE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LinFactNeighborY="12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39BB1CD6-91DA-464A-918A-9B49A483F633}" type="presOf" srcId="{EE2E23A1-8D54-4BC1-AD7E-CD017C9D3961}" destId="{83EFC9D5-530F-474C-A1AC-CC48B75CB627}" srcOrd="0" destOrd="2" presId="urn:microsoft.com/office/officeart/2005/8/layout/vList2"/>
    <dgm:cxn modelId="{707CFAB1-F0A1-4C45-B753-E849AD2F391C}" type="presOf" srcId="{15BEA717-CCE5-4C45-B65A-C38723DAEB78}" destId="{83EFC9D5-530F-474C-A1AC-CC48B75CB627}" srcOrd="0" destOrd="0" presId="urn:microsoft.com/office/officeart/2005/8/layout/vList2"/>
    <dgm:cxn modelId="{70CC17B3-2D75-46D3-B613-87D9DF693A6E}" srcId="{6B37A948-39A8-48EA-80F8-77D12233F519}" destId="{643F85A1-FF8B-4504-B7ED-105960F99E0A}" srcOrd="4" destOrd="0" parTransId="{2B5C94C3-DA73-4D06-B3D9-3785072E3792}" sibTransId="{EDE84CD0-009A-40A7-8B68-56EE66649E9D}"/>
    <dgm:cxn modelId="{E8B17BAD-09E6-402A-9C70-747658A7A432}" srcId="{6B37A948-39A8-48EA-80F8-77D12233F519}" destId="{09E053BF-D125-45F6-B42C-61C0B8B27503}" srcOrd="3" destOrd="0" parTransId="{7F70586C-CD02-4C44-9BF3-659EE8E9DEDF}" sibTransId="{9542FAB7-6BA3-4524-82AB-38AB7B8FF57E}"/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26503D36-A9DC-49D1-8DBB-AB57484418BE}" srcId="{6B37A948-39A8-48EA-80F8-77D12233F519}" destId="{15BEA717-CCE5-4C45-B65A-C38723DAEB78}" srcOrd="0" destOrd="0" parTransId="{0DD7411A-62A2-4538-B6EC-6A181E0D070F}" sibTransId="{85AB6B50-FDD7-48EF-A3B4-FC09802792C2}"/>
    <dgm:cxn modelId="{92757628-7690-40CC-AB52-705B7B1DC523}" type="presOf" srcId="{09E053BF-D125-45F6-B42C-61C0B8B27503}" destId="{83EFC9D5-530F-474C-A1AC-CC48B75CB627}" srcOrd="0" destOrd="3" presId="urn:microsoft.com/office/officeart/2005/8/layout/vList2"/>
    <dgm:cxn modelId="{E9D292CD-BA70-422A-A875-71C9485FA747}" srcId="{6B37A948-39A8-48EA-80F8-77D12233F519}" destId="{EE2E23A1-8D54-4BC1-AD7E-CD017C9D3961}" srcOrd="2" destOrd="0" parTransId="{73ED0599-B509-4130-99DC-264A8C9920F8}" sibTransId="{6D685C50-603B-4BF6-8021-C2B5FA05C469}"/>
    <dgm:cxn modelId="{38BB2C9F-4059-46F7-8CF6-6057D6D5204F}" srcId="{6B37A948-39A8-48EA-80F8-77D12233F519}" destId="{78AAF2DC-E14B-4FEE-8C3D-B61320E5230B}" srcOrd="1" destOrd="0" parTransId="{E6AF02A6-DAC6-49B0-822D-A2C2A26BF716}" sibTransId="{A64B31D1-1E7C-4CD7-8120-838387C62300}"/>
    <dgm:cxn modelId="{083B4582-6B15-496B-98B0-2C3676D3CB88}" type="presOf" srcId="{643F85A1-FF8B-4504-B7ED-105960F99E0A}" destId="{83EFC9D5-530F-474C-A1AC-CC48B75CB627}" srcOrd="0" destOrd="4" presId="urn:microsoft.com/office/officeart/2005/8/layout/vList2"/>
    <dgm:cxn modelId="{40285C97-7818-4605-835B-E1804190F830}" type="presOf" srcId="{78AAF2DC-E14B-4FEE-8C3D-B61320E5230B}" destId="{83EFC9D5-530F-474C-A1AC-CC48B75CB627}" srcOrd="0" destOrd="1" presId="urn:microsoft.com/office/officeart/2005/8/layout/vList2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6D83CDD8-C273-42E1-B418-D41E27FBFD74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ACAB2-259F-4405-834E-6070862B00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0006BF-A545-4CA4-A80D-544D15F2DE61}">
      <dgm:prSet/>
      <dgm:spPr>
        <a:solidFill>
          <a:srgbClr val="385624"/>
        </a:solidFill>
      </dgm:spPr>
      <dgm:t>
        <a:bodyPr/>
        <a:lstStyle/>
        <a:p>
          <a:pPr algn="ctr" rtl="0"/>
          <a:r>
            <a:rPr lang="es-ES_tradnl" b="1" dirty="0" smtClean="0"/>
            <a:t>SEGUNDA SESION: DEFINICION DE ITINERARIO (113)</a:t>
          </a:r>
          <a:endParaRPr lang="es-ES" dirty="0"/>
        </a:p>
      </dgm:t>
    </dgm:pt>
    <dgm:pt modelId="{2D1F56D2-064E-4DEC-B6C3-89CC5A22C6E8}" type="parTrans" cxnId="{EDD73599-C1C5-4870-BEBA-A00D265532CA}">
      <dgm:prSet/>
      <dgm:spPr/>
      <dgm:t>
        <a:bodyPr/>
        <a:lstStyle/>
        <a:p>
          <a:endParaRPr lang="es-ES"/>
        </a:p>
      </dgm:t>
    </dgm:pt>
    <dgm:pt modelId="{944DF1AD-CE5A-4C5F-A695-59EAB38EBE51}" type="sibTrans" cxnId="{EDD73599-C1C5-4870-BEBA-A00D265532CA}">
      <dgm:prSet/>
      <dgm:spPr/>
      <dgm:t>
        <a:bodyPr/>
        <a:lstStyle/>
        <a:p>
          <a:endParaRPr lang="es-ES"/>
        </a:p>
      </dgm:t>
    </dgm:pt>
    <dgm:pt modelId="{5E59386A-AF52-4052-8156-0B00D392499A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Objetivo: </a:t>
          </a:r>
          <a:endParaRPr lang="es-ES"/>
        </a:p>
      </dgm:t>
    </dgm:pt>
    <dgm:pt modelId="{18B23993-397D-4303-BAED-73403F4A1993}" type="parTrans" cxnId="{0699BFC9-473E-4C20-8006-3D9FCF7A0185}">
      <dgm:prSet/>
      <dgm:spPr/>
      <dgm:t>
        <a:bodyPr/>
        <a:lstStyle/>
        <a:p>
          <a:endParaRPr lang="es-ES"/>
        </a:p>
      </dgm:t>
    </dgm:pt>
    <dgm:pt modelId="{3B1CF3AB-1320-49DC-A478-E0DF7DF716B9}" type="sibTrans" cxnId="{0699BFC9-473E-4C20-8006-3D9FCF7A0185}">
      <dgm:prSet/>
      <dgm:spPr/>
      <dgm:t>
        <a:bodyPr/>
        <a:lstStyle/>
        <a:p>
          <a:endParaRPr lang="es-ES"/>
        </a:p>
      </dgm:t>
    </dgm:pt>
    <dgm:pt modelId="{5772C455-3280-4D9B-A7D0-F259185BEE39}">
      <dgm:prSet/>
      <dgm:spPr/>
      <dgm:t>
        <a:bodyPr/>
        <a:lstStyle/>
        <a:p>
          <a:pPr algn="just" rtl="0"/>
          <a:r>
            <a:rPr lang="es-ES" dirty="0" smtClean="0"/>
            <a:t>Determinar el itinerario de empleo necesario para la consecución de los </a:t>
          </a:r>
          <a:r>
            <a:rPr lang="es-ES" b="1" dirty="0" smtClean="0"/>
            <a:t>objetivos profesionales </a:t>
          </a:r>
          <a:endParaRPr lang="es-ES" b="1" dirty="0"/>
        </a:p>
      </dgm:t>
    </dgm:pt>
    <dgm:pt modelId="{B41F9A43-C580-496C-9818-C69074AABBE2}" type="parTrans" cxnId="{A4262DC3-BB72-4466-9D34-4614CB1B6E4E}">
      <dgm:prSet/>
      <dgm:spPr/>
      <dgm:t>
        <a:bodyPr/>
        <a:lstStyle/>
        <a:p>
          <a:endParaRPr lang="es-ES"/>
        </a:p>
      </dgm:t>
    </dgm:pt>
    <dgm:pt modelId="{E46AAD1A-697A-4C9D-A414-5F9C687AD2BB}" type="sibTrans" cxnId="{A4262DC3-BB72-4466-9D34-4614CB1B6E4E}">
      <dgm:prSet/>
      <dgm:spPr/>
      <dgm:t>
        <a:bodyPr/>
        <a:lstStyle/>
        <a:p>
          <a:endParaRPr lang="es-ES"/>
        </a:p>
      </dgm:t>
    </dgm:pt>
    <dgm:pt modelId="{FF3F6F35-95FA-489D-B2F5-B4AF8DA84907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Duración: </a:t>
          </a:r>
          <a:endParaRPr lang="es-ES"/>
        </a:p>
      </dgm:t>
    </dgm:pt>
    <dgm:pt modelId="{283824CA-B7E1-4677-8616-543CD76E533E}" type="parTrans" cxnId="{3CCCECA8-8ED4-4F52-82A5-E524F7BA38E7}">
      <dgm:prSet/>
      <dgm:spPr/>
      <dgm:t>
        <a:bodyPr/>
        <a:lstStyle/>
        <a:p>
          <a:endParaRPr lang="es-ES"/>
        </a:p>
      </dgm:t>
    </dgm:pt>
    <dgm:pt modelId="{45E44EEF-72F4-4D9B-BE60-0A86DA52B088}" type="sibTrans" cxnId="{3CCCECA8-8ED4-4F52-82A5-E524F7BA38E7}">
      <dgm:prSet/>
      <dgm:spPr/>
      <dgm:t>
        <a:bodyPr/>
        <a:lstStyle/>
        <a:p>
          <a:endParaRPr lang="es-ES"/>
        </a:p>
      </dgm:t>
    </dgm:pt>
    <dgm:pt modelId="{1280B82A-2720-410D-BFD0-54718F02AAA7}">
      <dgm:prSet/>
      <dgm:spPr/>
      <dgm:t>
        <a:bodyPr/>
        <a:lstStyle/>
        <a:p>
          <a:pPr algn="just" rtl="0"/>
          <a:r>
            <a:rPr lang="es-ES" dirty="0" smtClean="0"/>
            <a:t>30 minutos</a:t>
          </a:r>
          <a:endParaRPr lang="es-ES" dirty="0"/>
        </a:p>
      </dgm:t>
    </dgm:pt>
    <dgm:pt modelId="{8468FA66-B027-46F3-B088-6D57C6B4047C}" type="parTrans" cxnId="{E8F35D94-B429-4253-A3E2-DCEF84180C5A}">
      <dgm:prSet/>
      <dgm:spPr/>
      <dgm:t>
        <a:bodyPr/>
        <a:lstStyle/>
        <a:p>
          <a:endParaRPr lang="es-ES"/>
        </a:p>
      </dgm:t>
    </dgm:pt>
    <dgm:pt modelId="{16F6C20E-97F8-4AAB-BB54-02068A8C3A5C}" type="sibTrans" cxnId="{E8F35D94-B429-4253-A3E2-DCEF84180C5A}">
      <dgm:prSet/>
      <dgm:spPr/>
      <dgm:t>
        <a:bodyPr/>
        <a:lstStyle/>
        <a:p>
          <a:endParaRPr lang="es-ES"/>
        </a:p>
      </dgm:t>
    </dgm:pt>
    <dgm:pt modelId="{9FFCEEF8-AFDD-4200-9B65-3F7A20141459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Tareas a desarrollar: </a:t>
          </a:r>
          <a:endParaRPr lang="es-ES"/>
        </a:p>
      </dgm:t>
    </dgm:pt>
    <dgm:pt modelId="{A04CDE96-314C-4D5B-A93C-663C595F6050}" type="parTrans" cxnId="{0CA55AA3-28ED-421C-A095-35EE28CC2E79}">
      <dgm:prSet/>
      <dgm:spPr/>
      <dgm:t>
        <a:bodyPr/>
        <a:lstStyle/>
        <a:p>
          <a:endParaRPr lang="es-ES"/>
        </a:p>
      </dgm:t>
    </dgm:pt>
    <dgm:pt modelId="{8F259E8D-4D97-4753-BC9F-62478EA54CB7}" type="sibTrans" cxnId="{0CA55AA3-28ED-421C-A095-35EE28CC2E79}">
      <dgm:prSet/>
      <dgm:spPr/>
      <dgm:t>
        <a:bodyPr/>
        <a:lstStyle/>
        <a:p>
          <a:endParaRPr lang="es-ES"/>
        </a:p>
      </dgm:t>
    </dgm:pt>
    <dgm:pt modelId="{BE0EF91A-2B86-4E5E-98AD-FF65FAB5B973}">
      <dgm:prSet/>
      <dgm:spPr/>
      <dgm:t>
        <a:bodyPr/>
        <a:lstStyle/>
        <a:p>
          <a:pPr algn="just" rtl="0"/>
          <a:r>
            <a:rPr lang="es-ES" dirty="0" smtClean="0"/>
            <a:t>Ajustar </a:t>
          </a:r>
          <a:r>
            <a:rPr lang="es-ES" u="none" dirty="0" smtClean="0"/>
            <a:t>objetivo profesional </a:t>
          </a:r>
          <a:r>
            <a:rPr lang="es-ES" dirty="0" smtClean="0"/>
            <a:t>a corto y medio plazo diferenciando las necesidades de urgencia económica del objetivo profesional definitivo </a:t>
          </a:r>
          <a:endParaRPr lang="es-ES" dirty="0"/>
        </a:p>
      </dgm:t>
    </dgm:pt>
    <dgm:pt modelId="{180FF898-5854-46EC-8749-102F8986DDD0}" type="parTrans" cxnId="{FA816494-304B-4256-8C2B-3E07BAA54C67}">
      <dgm:prSet/>
      <dgm:spPr/>
      <dgm:t>
        <a:bodyPr/>
        <a:lstStyle/>
        <a:p>
          <a:endParaRPr lang="es-ES"/>
        </a:p>
      </dgm:t>
    </dgm:pt>
    <dgm:pt modelId="{9FD8A6A9-45AC-4850-9F1A-8E84C4676DCF}" type="sibTrans" cxnId="{FA816494-304B-4256-8C2B-3E07BAA54C67}">
      <dgm:prSet/>
      <dgm:spPr/>
      <dgm:t>
        <a:bodyPr/>
        <a:lstStyle/>
        <a:p>
          <a:endParaRPr lang="es-ES"/>
        </a:p>
      </dgm:t>
    </dgm:pt>
    <dgm:pt modelId="{DAA7A597-0674-4F30-AC5A-5EEB1551C909}">
      <dgm:prSet/>
      <dgm:spPr/>
      <dgm:t>
        <a:bodyPr/>
        <a:lstStyle/>
        <a:p>
          <a:pPr algn="just" rtl="0"/>
          <a:r>
            <a:rPr lang="es-ES" dirty="0" smtClean="0"/>
            <a:t>Propuesta de </a:t>
          </a:r>
          <a:r>
            <a:rPr lang="es-ES" u="sng" dirty="0" smtClean="0"/>
            <a:t>acciones de formación </a:t>
          </a:r>
          <a:r>
            <a:rPr lang="es-ES" dirty="0" smtClean="0"/>
            <a:t>y/o acreditación profesionales</a:t>
          </a:r>
          <a:endParaRPr lang="es-ES" dirty="0"/>
        </a:p>
      </dgm:t>
    </dgm:pt>
    <dgm:pt modelId="{EA68D47E-91AA-491F-B6F0-82EDA84C487F}" type="parTrans" cxnId="{DCFFF1F6-A84F-42B0-ACCE-FCBF8B388171}">
      <dgm:prSet/>
      <dgm:spPr/>
      <dgm:t>
        <a:bodyPr/>
        <a:lstStyle/>
        <a:p>
          <a:endParaRPr lang="es-ES"/>
        </a:p>
      </dgm:t>
    </dgm:pt>
    <dgm:pt modelId="{A3FBBD3C-8CA5-440F-BAAE-8899A6ECA730}" type="sibTrans" cxnId="{DCFFF1F6-A84F-42B0-ACCE-FCBF8B388171}">
      <dgm:prSet/>
      <dgm:spPr/>
      <dgm:t>
        <a:bodyPr/>
        <a:lstStyle/>
        <a:p>
          <a:endParaRPr lang="es-ES"/>
        </a:p>
      </dgm:t>
    </dgm:pt>
    <dgm:pt modelId="{71BA0C6D-A101-4BDA-A609-A969ADCD6AFA}">
      <dgm:prSet/>
      <dgm:spPr/>
      <dgm:t>
        <a:bodyPr/>
        <a:lstStyle/>
        <a:p>
          <a:pPr algn="just" rtl="0"/>
          <a:r>
            <a:rPr lang="es-ES" dirty="0" smtClean="0"/>
            <a:t>Identificación  de las </a:t>
          </a:r>
          <a:r>
            <a:rPr lang="es-ES" u="sng" dirty="0" smtClean="0"/>
            <a:t>alternativas profesionales  </a:t>
          </a:r>
          <a:r>
            <a:rPr lang="es-ES" dirty="0" smtClean="0"/>
            <a:t>más acorde a su perfil</a:t>
          </a:r>
          <a:endParaRPr lang="es-ES" dirty="0"/>
        </a:p>
      </dgm:t>
    </dgm:pt>
    <dgm:pt modelId="{28231207-EBAC-488C-87D7-7AB7E9CB94E2}" type="parTrans" cxnId="{2EB47F85-A6CE-4A27-85F3-9E724B869E95}">
      <dgm:prSet/>
      <dgm:spPr/>
      <dgm:t>
        <a:bodyPr/>
        <a:lstStyle/>
        <a:p>
          <a:endParaRPr lang="es-ES"/>
        </a:p>
      </dgm:t>
    </dgm:pt>
    <dgm:pt modelId="{62EFA993-CD7A-4348-A052-B284718BE0D6}" type="sibTrans" cxnId="{2EB47F85-A6CE-4A27-85F3-9E724B869E95}">
      <dgm:prSet/>
      <dgm:spPr/>
      <dgm:t>
        <a:bodyPr/>
        <a:lstStyle/>
        <a:p>
          <a:endParaRPr lang="es-ES"/>
        </a:p>
      </dgm:t>
    </dgm:pt>
    <dgm:pt modelId="{FDCB1D7A-8E99-44DE-836A-A5083E49AA64}">
      <dgm:prSet/>
      <dgm:spPr/>
      <dgm:t>
        <a:bodyPr/>
        <a:lstStyle/>
        <a:p>
          <a:pPr algn="just" rtl="0"/>
          <a:r>
            <a:rPr lang="es-ES" dirty="0" smtClean="0"/>
            <a:t>Suscripción y firma del </a:t>
          </a:r>
          <a:r>
            <a:rPr lang="es-ES" b="1" dirty="0" smtClean="0"/>
            <a:t>APE</a:t>
          </a:r>
          <a:r>
            <a:rPr lang="es-ES" dirty="0" smtClean="0"/>
            <a:t> programando las actuaciones que se han acordado en el diseño </a:t>
          </a:r>
          <a:endParaRPr lang="es-ES" dirty="0"/>
        </a:p>
      </dgm:t>
    </dgm:pt>
    <dgm:pt modelId="{5774920B-EBDF-4847-B7AA-61570BF3EF1E}" type="parTrans" cxnId="{B557A8B6-7905-49CF-8323-9E7D4C8ECFF4}">
      <dgm:prSet/>
      <dgm:spPr/>
      <dgm:t>
        <a:bodyPr/>
        <a:lstStyle/>
        <a:p>
          <a:endParaRPr lang="es-ES"/>
        </a:p>
      </dgm:t>
    </dgm:pt>
    <dgm:pt modelId="{7317896A-9E88-4A6F-816D-C767FAE330E5}" type="sibTrans" cxnId="{B557A8B6-7905-49CF-8323-9E7D4C8ECFF4}">
      <dgm:prSet/>
      <dgm:spPr/>
      <dgm:t>
        <a:bodyPr/>
        <a:lstStyle/>
        <a:p>
          <a:endParaRPr lang="es-ES"/>
        </a:p>
      </dgm:t>
    </dgm:pt>
    <dgm:pt modelId="{B2E9EAA0-D7CF-4AC4-BFCB-6BD39466F9B0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Herramientas adicionales:</a:t>
          </a:r>
          <a:endParaRPr lang="es-ES" dirty="0"/>
        </a:p>
      </dgm:t>
    </dgm:pt>
    <dgm:pt modelId="{4C86E294-5FDA-4F1B-BC3D-3F40A25398E1}" type="parTrans" cxnId="{5ADA1077-0871-4C90-9E29-70E42B44703A}">
      <dgm:prSet/>
      <dgm:spPr/>
      <dgm:t>
        <a:bodyPr/>
        <a:lstStyle/>
        <a:p>
          <a:endParaRPr lang="es-ES"/>
        </a:p>
      </dgm:t>
    </dgm:pt>
    <dgm:pt modelId="{19945FAD-CB77-4874-8EDD-69627B42A78B}" type="sibTrans" cxnId="{5ADA1077-0871-4C90-9E29-70E42B44703A}">
      <dgm:prSet/>
      <dgm:spPr/>
      <dgm:t>
        <a:bodyPr/>
        <a:lstStyle/>
        <a:p>
          <a:endParaRPr lang="es-ES"/>
        </a:p>
      </dgm:t>
    </dgm:pt>
    <dgm:pt modelId="{211A12D2-9241-47B8-8C1F-6470EDA5F67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Preguntas para la reflexión</a:t>
          </a:r>
          <a:endParaRPr lang="es-ES" dirty="0"/>
        </a:p>
      </dgm:t>
    </dgm:pt>
    <dgm:pt modelId="{AC5C70CA-4CF8-418B-AEFB-1E24CB704721}" type="parTrans" cxnId="{2A477CBE-BE57-4009-B120-559B9CBE7DB6}">
      <dgm:prSet/>
      <dgm:spPr/>
      <dgm:t>
        <a:bodyPr/>
        <a:lstStyle/>
        <a:p>
          <a:endParaRPr lang="es-ES"/>
        </a:p>
      </dgm:t>
    </dgm:pt>
    <dgm:pt modelId="{3A8D8EC4-50BA-4B8F-A612-416D38C90777}" type="sibTrans" cxnId="{2A477CBE-BE57-4009-B120-559B9CBE7DB6}">
      <dgm:prSet/>
      <dgm:spPr/>
      <dgm:t>
        <a:bodyPr/>
        <a:lstStyle/>
        <a:p>
          <a:endParaRPr lang="es-ES"/>
        </a:p>
      </dgm:t>
    </dgm:pt>
    <dgm:pt modelId="{66C17CF1-B192-4913-B8C5-5DA0AA127E22}">
      <dgm:prSet/>
      <dgm:spPr/>
      <dgm:t>
        <a:bodyPr/>
        <a:lstStyle/>
        <a:p>
          <a:pPr algn="just" rtl="0"/>
          <a:r>
            <a:rPr lang="es-ES" dirty="0" smtClean="0"/>
            <a:t>Cómo de urgente es trabajar para ti?</a:t>
          </a:r>
          <a:endParaRPr lang="es-ES" dirty="0"/>
        </a:p>
      </dgm:t>
    </dgm:pt>
    <dgm:pt modelId="{C99C5951-B619-44E8-9440-40B097D5EFEB}" type="parTrans" cxnId="{4E6768E3-9F1E-4CBA-BBA7-4FF0227C0DC1}">
      <dgm:prSet/>
      <dgm:spPr/>
      <dgm:t>
        <a:bodyPr/>
        <a:lstStyle/>
        <a:p>
          <a:endParaRPr lang="es-ES"/>
        </a:p>
      </dgm:t>
    </dgm:pt>
    <dgm:pt modelId="{6E24006B-A3C3-46E2-A756-1624A2C7F879}" type="sibTrans" cxnId="{4E6768E3-9F1E-4CBA-BBA7-4FF0227C0DC1}">
      <dgm:prSet/>
      <dgm:spPr/>
      <dgm:t>
        <a:bodyPr/>
        <a:lstStyle/>
        <a:p>
          <a:endParaRPr lang="es-ES"/>
        </a:p>
      </dgm:t>
    </dgm:pt>
    <dgm:pt modelId="{10AD30D9-37B8-4937-B83A-4FE2EB3876A6}">
      <dgm:prSet/>
      <dgm:spPr/>
      <dgm:t>
        <a:bodyPr/>
        <a:lstStyle/>
        <a:p>
          <a:pPr algn="just" rtl="0"/>
          <a:r>
            <a:rPr lang="es-ES" dirty="0" smtClean="0"/>
            <a:t>Cómo te gustaría verte dentro de 3-5 años?</a:t>
          </a:r>
          <a:endParaRPr lang="es-ES" dirty="0"/>
        </a:p>
      </dgm:t>
    </dgm:pt>
    <dgm:pt modelId="{983C87A7-45D4-43B5-BDBB-353FD2393783}" type="parTrans" cxnId="{B5752CE7-E802-4016-8BC0-001509F7D15D}">
      <dgm:prSet/>
      <dgm:spPr/>
      <dgm:t>
        <a:bodyPr/>
        <a:lstStyle/>
        <a:p>
          <a:endParaRPr lang="es-ES"/>
        </a:p>
      </dgm:t>
    </dgm:pt>
    <dgm:pt modelId="{4B6ABB79-A245-4B27-8DFD-B113EBC3F861}" type="sibTrans" cxnId="{B5752CE7-E802-4016-8BC0-001509F7D15D}">
      <dgm:prSet/>
      <dgm:spPr/>
      <dgm:t>
        <a:bodyPr/>
        <a:lstStyle/>
        <a:p>
          <a:endParaRPr lang="es-ES"/>
        </a:p>
      </dgm:t>
    </dgm:pt>
    <dgm:pt modelId="{E62515B8-9735-40BE-A2BD-6192CAE7ADA9}">
      <dgm:prSet/>
      <dgm:spPr/>
      <dgm:t>
        <a:bodyPr/>
        <a:lstStyle/>
        <a:p>
          <a:pPr algn="just" rtl="0"/>
          <a:r>
            <a:rPr lang="es-ES" dirty="0" smtClean="0"/>
            <a:t>Qué consideras que debes hacer para conseguir ese objetivo?</a:t>
          </a:r>
          <a:endParaRPr lang="es-ES" dirty="0"/>
        </a:p>
      </dgm:t>
    </dgm:pt>
    <dgm:pt modelId="{A3476AC9-E1D1-425E-84E4-7685D116DB1B}" type="parTrans" cxnId="{DA9E9F8C-ADA1-4123-B807-C95E3888F0C7}">
      <dgm:prSet/>
      <dgm:spPr/>
      <dgm:t>
        <a:bodyPr/>
        <a:lstStyle/>
        <a:p>
          <a:endParaRPr lang="es-ES"/>
        </a:p>
      </dgm:t>
    </dgm:pt>
    <dgm:pt modelId="{87F42AF7-2774-4076-BFC9-0B00807F9458}" type="sibTrans" cxnId="{DA9E9F8C-ADA1-4123-B807-C95E3888F0C7}">
      <dgm:prSet/>
      <dgm:spPr/>
      <dgm:t>
        <a:bodyPr/>
        <a:lstStyle/>
        <a:p>
          <a:endParaRPr lang="es-ES"/>
        </a:p>
      </dgm:t>
    </dgm:pt>
    <dgm:pt modelId="{B55A27E0-9C50-425A-9F38-92F777CD9201}">
      <dgm:prSet/>
      <dgm:spPr/>
      <dgm:t>
        <a:bodyPr/>
        <a:lstStyle/>
        <a:p>
          <a:pPr algn="just" rtl="0"/>
          <a:r>
            <a:rPr lang="es-ES" dirty="0" smtClean="0"/>
            <a:t>Qué posibilidades de poder realizar esas acciones tienes?</a:t>
          </a:r>
          <a:endParaRPr lang="es-ES" dirty="0"/>
        </a:p>
      </dgm:t>
    </dgm:pt>
    <dgm:pt modelId="{0D7555CE-3F77-482E-96F4-36B31522E3A3}" type="parTrans" cxnId="{CB82EBE5-6821-4C82-B813-A58ED11A58EF}">
      <dgm:prSet/>
      <dgm:spPr/>
      <dgm:t>
        <a:bodyPr/>
        <a:lstStyle/>
        <a:p>
          <a:endParaRPr lang="es-ES"/>
        </a:p>
      </dgm:t>
    </dgm:pt>
    <dgm:pt modelId="{949A70F8-955A-480F-AE74-0311C542D5D3}" type="sibTrans" cxnId="{CB82EBE5-6821-4C82-B813-A58ED11A58EF}">
      <dgm:prSet/>
      <dgm:spPr/>
      <dgm:t>
        <a:bodyPr/>
        <a:lstStyle/>
        <a:p>
          <a:endParaRPr lang="es-ES"/>
        </a:p>
      </dgm:t>
    </dgm:pt>
    <dgm:pt modelId="{5080520D-B540-4445-950A-000FD47749F5}">
      <dgm:prSet/>
      <dgm:spPr/>
      <dgm:t>
        <a:bodyPr/>
        <a:lstStyle/>
        <a:p>
          <a:pPr algn="just" rtl="0"/>
          <a:r>
            <a:rPr lang="es-ES" dirty="0" smtClean="0"/>
            <a:t>Qué información necesitas recopilar para completar esas acciones</a:t>
          </a:r>
          <a:endParaRPr lang="es-ES" dirty="0"/>
        </a:p>
      </dgm:t>
    </dgm:pt>
    <dgm:pt modelId="{BC056448-E9AB-48E3-BD18-8FF02CE5F0A9}" type="parTrans" cxnId="{A49D2533-0951-45BF-8A73-DBEF3D8C5407}">
      <dgm:prSet/>
      <dgm:spPr/>
      <dgm:t>
        <a:bodyPr/>
        <a:lstStyle/>
        <a:p>
          <a:endParaRPr lang="es-ES"/>
        </a:p>
      </dgm:t>
    </dgm:pt>
    <dgm:pt modelId="{9F70A679-1C65-49B5-A02D-1C434E9FD959}" type="sibTrans" cxnId="{A49D2533-0951-45BF-8A73-DBEF3D8C5407}">
      <dgm:prSet/>
      <dgm:spPr/>
      <dgm:t>
        <a:bodyPr/>
        <a:lstStyle/>
        <a:p>
          <a:endParaRPr lang="es-ES"/>
        </a:p>
      </dgm:t>
    </dgm:pt>
    <dgm:pt modelId="{8F85ADC9-57FD-4250-8FAC-605F18AC313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Tarjetas vocacionales para identificar las competencias profesionales</a:t>
          </a:r>
          <a:endParaRPr lang="es-ES" dirty="0"/>
        </a:p>
      </dgm:t>
    </dgm:pt>
    <dgm:pt modelId="{3CF57B66-AEEE-44AB-88F0-556E92C33562}" type="parTrans" cxnId="{34F0DFE8-DB13-46A3-86F4-FBFB9AA6D878}">
      <dgm:prSet/>
      <dgm:spPr/>
      <dgm:t>
        <a:bodyPr/>
        <a:lstStyle/>
        <a:p>
          <a:endParaRPr lang="es-ES"/>
        </a:p>
      </dgm:t>
    </dgm:pt>
    <dgm:pt modelId="{6C84DAA0-2809-4A34-B371-1B789A5D4EA6}" type="sibTrans" cxnId="{34F0DFE8-DB13-46A3-86F4-FBFB9AA6D878}">
      <dgm:prSet/>
      <dgm:spPr/>
      <dgm:t>
        <a:bodyPr/>
        <a:lstStyle/>
        <a:p>
          <a:endParaRPr lang="es-ES"/>
        </a:p>
      </dgm:t>
    </dgm:pt>
    <dgm:pt modelId="{BA5A1334-B116-4B84-9A0F-0329ABCBB82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Oferta formativa propia y externa</a:t>
          </a:r>
          <a:endParaRPr lang="es-ES" dirty="0"/>
        </a:p>
      </dgm:t>
    </dgm:pt>
    <dgm:pt modelId="{4226B7F0-1706-4ED9-BF0D-781ADF3E6758}" type="parTrans" cxnId="{00992857-3980-4572-9C29-4A35F9EB53CD}">
      <dgm:prSet/>
      <dgm:spPr/>
      <dgm:t>
        <a:bodyPr/>
        <a:lstStyle/>
        <a:p>
          <a:endParaRPr lang="es-ES"/>
        </a:p>
      </dgm:t>
    </dgm:pt>
    <dgm:pt modelId="{1F0AF583-9CD9-4C80-B4C8-F4FA916C0C66}" type="sibTrans" cxnId="{00992857-3980-4572-9C29-4A35F9EB53CD}">
      <dgm:prSet/>
      <dgm:spPr/>
      <dgm:t>
        <a:bodyPr/>
        <a:lstStyle/>
        <a:p>
          <a:endParaRPr lang="es-ES"/>
        </a:p>
      </dgm:t>
    </dgm:pt>
    <dgm:pt modelId="{BF2FF075-7906-4007-9789-D9596D44B13C}" type="pres">
      <dgm:prSet presAssocID="{8D6ACAB2-259F-4405-834E-6070862B00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987182-B7F3-47E2-8B80-051C7E514A65}" type="pres">
      <dgm:prSet presAssocID="{110006BF-A545-4CA4-A80D-544D15F2DE6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D3BFD0-4250-4D4E-8631-55381A1A44CF}" type="pres">
      <dgm:prSet presAssocID="{944DF1AD-CE5A-4C5F-A695-59EAB38EBE51}" presName="spacer" presStyleCnt="0"/>
      <dgm:spPr/>
    </dgm:pt>
    <dgm:pt modelId="{3FE02AC0-1EFA-43F5-B99C-61F1DBBD5A50}" type="pres">
      <dgm:prSet presAssocID="{5E59386A-AF52-4052-8156-0B00D392499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F484B7-41FD-46AF-B0E9-36734A484DFD}" type="pres">
      <dgm:prSet presAssocID="{5E59386A-AF52-4052-8156-0B00D392499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9D472-3FDC-4A3F-B0D2-37ADA4BE8E29}" type="pres">
      <dgm:prSet presAssocID="{FF3F6F35-95FA-489D-B2F5-B4AF8DA8490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057D4-ABC6-4FAB-81DF-C454B2D6CFA9}" type="pres">
      <dgm:prSet presAssocID="{FF3F6F35-95FA-489D-B2F5-B4AF8DA8490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22827-0BDC-48D3-82D8-52DB6A04CE66}" type="pres">
      <dgm:prSet presAssocID="{9FFCEEF8-AFDD-4200-9B65-3F7A2014145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7A99D-D85B-4082-9E98-8DAB32999CD6}" type="pres">
      <dgm:prSet presAssocID="{9FFCEEF8-AFDD-4200-9B65-3F7A2014145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A3103-06AD-487D-8B63-266CD9C6622C}" type="pres">
      <dgm:prSet presAssocID="{B2E9EAA0-D7CF-4AC4-BFCB-6BD39466F9B0}" presName="parentText" presStyleLbl="node1" presStyleIdx="4" presStyleCnt="8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53767-D5D1-46ED-BDD2-65B47AF0935C}" type="pres">
      <dgm:prSet presAssocID="{19945FAD-CB77-4874-8EDD-69627B42A78B}" presName="spacer" presStyleCnt="0"/>
      <dgm:spPr/>
    </dgm:pt>
    <dgm:pt modelId="{B7546179-5F8D-48F8-8EE3-DC334E174F6C}" type="pres">
      <dgm:prSet presAssocID="{211A12D2-9241-47B8-8C1F-6470EDA5F67F}" presName="parentText" presStyleLbl="node1" presStyleIdx="5" presStyleCnt="8" custScaleX="29383" custLinFactNeighborX="-34461" custLinFactNeighborY="8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0B35B-6E69-4B9A-B92F-5600DE39F9D6}" type="pres">
      <dgm:prSet presAssocID="{211A12D2-9241-47B8-8C1F-6470EDA5F67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A99C6E-6F25-4D37-A6A2-815EAD87F995}" type="pres">
      <dgm:prSet presAssocID="{8F85ADC9-57FD-4250-8FAC-605F18AC3130}" presName="parentText" presStyleLbl="node1" presStyleIdx="6" presStyleCnt="8" custScaleX="60556" custLinFactY="-10867" custLinFactNeighborX="-190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FBE77-7F1C-40F7-BF17-4109A5AB79AE}" type="pres">
      <dgm:prSet presAssocID="{6C84DAA0-2809-4A34-B371-1B789A5D4EA6}" presName="spacer" presStyleCnt="0"/>
      <dgm:spPr/>
    </dgm:pt>
    <dgm:pt modelId="{A398017C-3DD3-4B7F-B751-998F3F14D2FC}" type="pres">
      <dgm:prSet presAssocID="{BA5A1334-B116-4B84-9A0F-0329ABCBB823}" presName="parentText" presStyleLbl="node1" presStyleIdx="7" presStyleCnt="8" custScaleX="51014" custLinFactY="-8325" custLinFactNeighborX="-239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194414-3F35-4EE3-84A2-005099F09298}" type="presOf" srcId="{1280B82A-2720-410D-BFD0-54718F02AAA7}" destId="{778057D4-ABC6-4FAB-81DF-C454B2D6CFA9}" srcOrd="0" destOrd="0" presId="urn:microsoft.com/office/officeart/2005/8/layout/vList2"/>
    <dgm:cxn modelId="{DA9E9F8C-ADA1-4123-B807-C95E3888F0C7}" srcId="{211A12D2-9241-47B8-8C1F-6470EDA5F67F}" destId="{E62515B8-9735-40BE-A2BD-6192CAE7ADA9}" srcOrd="2" destOrd="0" parTransId="{A3476AC9-E1D1-425E-84E4-7685D116DB1B}" sibTransId="{87F42AF7-2774-4076-BFC9-0B00807F9458}"/>
    <dgm:cxn modelId="{C4962BB6-95C4-404F-A2D0-9E30272B1AB1}" type="presOf" srcId="{FDCB1D7A-8E99-44DE-836A-A5083E49AA64}" destId="{0457A99D-D85B-4082-9E98-8DAB32999CD6}" srcOrd="0" destOrd="3" presId="urn:microsoft.com/office/officeart/2005/8/layout/vList2"/>
    <dgm:cxn modelId="{2A477CBE-BE57-4009-B120-559B9CBE7DB6}" srcId="{8D6ACAB2-259F-4405-834E-6070862B004A}" destId="{211A12D2-9241-47B8-8C1F-6470EDA5F67F}" srcOrd="5" destOrd="0" parTransId="{AC5C70CA-4CF8-418B-AEFB-1E24CB704721}" sibTransId="{3A8D8EC4-50BA-4B8F-A612-416D38C90777}"/>
    <dgm:cxn modelId="{5ADA1077-0871-4C90-9E29-70E42B44703A}" srcId="{8D6ACAB2-259F-4405-834E-6070862B004A}" destId="{B2E9EAA0-D7CF-4AC4-BFCB-6BD39466F9B0}" srcOrd="4" destOrd="0" parTransId="{4C86E294-5FDA-4F1B-BC3D-3F40A25398E1}" sibTransId="{19945FAD-CB77-4874-8EDD-69627B42A78B}"/>
    <dgm:cxn modelId="{51D10C41-85B3-4C45-997A-ECC5BA24DAD3}" type="presOf" srcId="{5080520D-B540-4445-950A-000FD47749F5}" destId="{3AB0B35B-6E69-4B9A-B92F-5600DE39F9D6}" srcOrd="0" destOrd="4" presId="urn:microsoft.com/office/officeart/2005/8/layout/vList2"/>
    <dgm:cxn modelId="{E8F35D94-B429-4253-A3E2-DCEF84180C5A}" srcId="{FF3F6F35-95FA-489D-B2F5-B4AF8DA84907}" destId="{1280B82A-2720-410D-BFD0-54718F02AAA7}" srcOrd="0" destOrd="0" parTransId="{8468FA66-B027-46F3-B088-6D57C6B4047C}" sibTransId="{16F6C20E-97F8-4AAB-BB54-02068A8C3A5C}"/>
    <dgm:cxn modelId="{18E0A6B9-DCB7-4068-92DD-F48EF3463F55}" type="presOf" srcId="{110006BF-A545-4CA4-A80D-544D15F2DE61}" destId="{61987182-B7F3-47E2-8B80-051C7E514A65}" srcOrd="0" destOrd="0" presId="urn:microsoft.com/office/officeart/2005/8/layout/vList2"/>
    <dgm:cxn modelId="{4E6768E3-9F1E-4CBA-BBA7-4FF0227C0DC1}" srcId="{211A12D2-9241-47B8-8C1F-6470EDA5F67F}" destId="{66C17CF1-B192-4913-B8C5-5DA0AA127E22}" srcOrd="0" destOrd="0" parTransId="{C99C5951-B619-44E8-9440-40B097D5EFEB}" sibTransId="{6E24006B-A3C3-46E2-A756-1624A2C7F879}"/>
    <dgm:cxn modelId="{ADDBB314-B72B-465F-A8B7-77C1ECA329FF}" type="presOf" srcId="{5772C455-3280-4D9B-A7D0-F259185BEE39}" destId="{CFF484B7-41FD-46AF-B0E9-36734A484DFD}" srcOrd="0" destOrd="0" presId="urn:microsoft.com/office/officeart/2005/8/layout/vList2"/>
    <dgm:cxn modelId="{7D015E55-2FB1-49BC-9149-8B8DA41A7648}" type="presOf" srcId="{DAA7A597-0674-4F30-AC5A-5EEB1551C909}" destId="{0457A99D-D85B-4082-9E98-8DAB32999CD6}" srcOrd="0" destOrd="1" presId="urn:microsoft.com/office/officeart/2005/8/layout/vList2"/>
    <dgm:cxn modelId="{241C7EF2-B111-4E7B-8CC0-4FC3E3F7D7A6}" type="presOf" srcId="{66C17CF1-B192-4913-B8C5-5DA0AA127E22}" destId="{3AB0B35B-6E69-4B9A-B92F-5600DE39F9D6}" srcOrd="0" destOrd="0" presId="urn:microsoft.com/office/officeart/2005/8/layout/vList2"/>
    <dgm:cxn modelId="{FA816494-304B-4256-8C2B-3E07BAA54C67}" srcId="{9FFCEEF8-AFDD-4200-9B65-3F7A20141459}" destId="{BE0EF91A-2B86-4E5E-98AD-FF65FAB5B973}" srcOrd="0" destOrd="0" parTransId="{180FF898-5854-46EC-8749-102F8986DDD0}" sibTransId="{9FD8A6A9-45AC-4850-9F1A-8E84C4676DCF}"/>
    <dgm:cxn modelId="{903360B6-59A8-4E41-97A8-AD90F3D53127}" type="presOf" srcId="{BA5A1334-B116-4B84-9A0F-0329ABCBB823}" destId="{A398017C-3DD3-4B7F-B751-998F3F14D2FC}" srcOrd="0" destOrd="0" presId="urn:microsoft.com/office/officeart/2005/8/layout/vList2"/>
    <dgm:cxn modelId="{BD591721-DF7D-4F5F-B845-1E570C4A97C0}" type="presOf" srcId="{5E59386A-AF52-4052-8156-0B00D392499A}" destId="{3FE02AC0-1EFA-43F5-B99C-61F1DBBD5A50}" srcOrd="0" destOrd="0" presId="urn:microsoft.com/office/officeart/2005/8/layout/vList2"/>
    <dgm:cxn modelId="{9648E631-1753-40DF-A468-1161A305C6A0}" type="presOf" srcId="{B55A27E0-9C50-425A-9F38-92F777CD9201}" destId="{3AB0B35B-6E69-4B9A-B92F-5600DE39F9D6}" srcOrd="0" destOrd="3" presId="urn:microsoft.com/office/officeart/2005/8/layout/vList2"/>
    <dgm:cxn modelId="{A4262DC3-BB72-4466-9D34-4614CB1B6E4E}" srcId="{5E59386A-AF52-4052-8156-0B00D392499A}" destId="{5772C455-3280-4D9B-A7D0-F259185BEE39}" srcOrd="0" destOrd="0" parTransId="{B41F9A43-C580-496C-9818-C69074AABBE2}" sibTransId="{E46AAD1A-697A-4C9D-A414-5F9C687AD2BB}"/>
    <dgm:cxn modelId="{0CA55AA3-28ED-421C-A095-35EE28CC2E79}" srcId="{8D6ACAB2-259F-4405-834E-6070862B004A}" destId="{9FFCEEF8-AFDD-4200-9B65-3F7A20141459}" srcOrd="3" destOrd="0" parTransId="{A04CDE96-314C-4D5B-A93C-663C595F6050}" sibTransId="{8F259E8D-4D97-4753-BC9F-62478EA54CB7}"/>
    <dgm:cxn modelId="{F94FC834-F0FD-4F77-AE91-A3E64522752E}" type="presOf" srcId="{FF3F6F35-95FA-489D-B2F5-B4AF8DA84907}" destId="{9429D472-3FDC-4A3F-B0D2-37ADA4BE8E29}" srcOrd="0" destOrd="0" presId="urn:microsoft.com/office/officeart/2005/8/layout/vList2"/>
    <dgm:cxn modelId="{CF7D66B3-8C4F-4DD7-9C98-2674AECE6A22}" type="presOf" srcId="{BE0EF91A-2B86-4E5E-98AD-FF65FAB5B973}" destId="{0457A99D-D85B-4082-9E98-8DAB32999CD6}" srcOrd="0" destOrd="0" presId="urn:microsoft.com/office/officeart/2005/8/layout/vList2"/>
    <dgm:cxn modelId="{D874C61E-0E4E-41FE-9270-945F8D3ACEFC}" type="presOf" srcId="{B2E9EAA0-D7CF-4AC4-BFCB-6BD39466F9B0}" destId="{DC3A3103-06AD-487D-8B63-266CD9C6622C}" srcOrd="0" destOrd="0" presId="urn:microsoft.com/office/officeart/2005/8/layout/vList2"/>
    <dgm:cxn modelId="{B5752CE7-E802-4016-8BC0-001509F7D15D}" srcId="{211A12D2-9241-47B8-8C1F-6470EDA5F67F}" destId="{10AD30D9-37B8-4937-B83A-4FE2EB3876A6}" srcOrd="1" destOrd="0" parTransId="{983C87A7-45D4-43B5-BDBB-353FD2393783}" sibTransId="{4B6ABB79-A245-4B27-8DFD-B113EBC3F861}"/>
    <dgm:cxn modelId="{A49D2533-0951-45BF-8A73-DBEF3D8C5407}" srcId="{211A12D2-9241-47B8-8C1F-6470EDA5F67F}" destId="{5080520D-B540-4445-950A-000FD47749F5}" srcOrd="4" destOrd="0" parTransId="{BC056448-E9AB-48E3-BD18-8FF02CE5F0A9}" sibTransId="{9F70A679-1C65-49B5-A02D-1C434E9FD959}"/>
    <dgm:cxn modelId="{D9AD000E-51EE-4E91-B540-B66B66EAF31D}" type="presOf" srcId="{10AD30D9-37B8-4937-B83A-4FE2EB3876A6}" destId="{3AB0B35B-6E69-4B9A-B92F-5600DE39F9D6}" srcOrd="0" destOrd="1" presId="urn:microsoft.com/office/officeart/2005/8/layout/vList2"/>
    <dgm:cxn modelId="{D603225A-A4BB-4EC0-8E44-9849D669349F}" type="presOf" srcId="{211A12D2-9241-47B8-8C1F-6470EDA5F67F}" destId="{B7546179-5F8D-48F8-8EE3-DC334E174F6C}" srcOrd="0" destOrd="0" presId="urn:microsoft.com/office/officeart/2005/8/layout/vList2"/>
    <dgm:cxn modelId="{9465A609-93D4-46BE-B375-FE1DC3DCD420}" type="presOf" srcId="{8D6ACAB2-259F-4405-834E-6070862B004A}" destId="{BF2FF075-7906-4007-9789-D9596D44B13C}" srcOrd="0" destOrd="0" presId="urn:microsoft.com/office/officeart/2005/8/layout/vList2"/>
    <dgm:cxn modelId="{B557A8B6-7905-49CF-8323-9E7D4C8ECFF4}" srcId="{9FFCEEF8-AFDD-4200-9B65-3F7A20141459}" destId="{FDCB1D7A-8E99-44DE-836A-A5083E49AA64}" srcOrd="3" destOrd="0" parTransId="{5774920B-EBDF-4847-B7AA-61570BF3EF1E}" sibTransId="{7317896A-9E88-4A6F-816D-C767FAE330E5}"/>
    <dgm:cxn modelId="{00719F39-7C61-49AA-BF47-1406ECD2385F}" type="presOf" srcId="{E62515B8-9735-40BE-A2BD-6192CAE7ADA9}" destId="{3AB0B35B-6E69-4B9A-B92F-5600DE39F9D6}" srcOrd="0" destOrd="2" presId="urn:microsoft.com/office/officeart/2005/8/layout/vList2"/>
    <dgm:cxn modelId="{0699BFC9-473E-4C20-8006-3D9FCF7A0185}" srcId="{8D6ACAB2-259F-4405-834E-6070862B004A}" destId="{5E59386A-AF52-4052-8156-0B00D392499A}" srcOrd="1" destOrd="0" parTransId="{18B23993-397D-4303-BAED-73403F4A1993}" sibTransId="{3B1CF3AB-1320-49DC-A478-E0DF7DF716B9}"/>
    <dgm:cxn modelId="{CB82EBE5-6821-4C82-B813-A58ED11A58EF}" srcId="{211A12D2-9241-47B8-8C1F-6470EDA5F67F}" destId="{B55A27E0-9C50-425A-9F38-92F777CD9201}" srcOrd="3" destOrd="0" parTransId="{0D7555CE-3F77-482E-96F4-36B31522E3A3}" sibTransId="{949A70F8-955A-480F-AE74-0311C542D5D3}"/>
    <dgm:cxn modelId="{DCFFF1F6-A84F-42B0-ACCE-FCBF8B388171}" srcId="{9FFCEEF8-AFDD-4200-9B65-3F7A20141459}" destId="{DAA7A597-0674-4F30-AC5A-5EEB1551C909}" srcOrd="1" destOrd="0" parTransId="{EA68D47E-91AA-491F-B6F0-82EDA84C487F}" sibTransId="{A3FBBD3C-8CA5-440F-BAAE-8899A6ECA730}"/>
    <dgm:cxn modelId="{00992857-3980-4572-9C29-4A35F9EB53CD}" srcId="{8D6ACAB2-259F-4405-834E-6070862B004A}" destId="{BA5A1334-B116-4B84-9A0F-0329ABCBB823}" srcOrd="7" destOrd="0" parTransId="{4226B7F0-1706-4ED9-BF0D-781ADF3E6758}" sibTransId="{1F0AF583-9CD9-4C80-B4C8-F4FA916C0C66}"/>
    <dgm:cxn modelId="{3CCCECA8-8ED4-4F52-82A5-E524F7BA38E7}" srcId="{8D6ACAB2-259F-4405-834E-6070862B004A}" destId="{FF3F6F35-95FA-489D-B2F5-B4AF8DA84907}" srcOrd="2" destOrd="0" parTransId="{283824CA-B7E1-4677-8616-543CD76E533E}" sibTransId="{45E44EEF-72F4-4D9B-BE60-0A86DA52B088}"/>
    <dgm:cxn modelId="{EDD73599-C1C5-4870-BEBA-A00D265532CA}" srcId="{8D6ACAB2-259F-4405-834E-6070862B004A}" destId="{110006BF-A545-4CA4-A80D-544D15F2DE61}" srcOrd="0" destOrd="0" parTransId="{2D1F56D2-064E-4DEC-B6C3-89CC5A22C6E8}" sibTransId="{944DF1AD-CE5A-4C5F-A695-59EAB38EBE51}"/>
    <dgm:cxn modelId="{34F0DFE8-DB13-46A3-86F4-FBFB9AA6D878}" srcId="{8D6ACAB2-259F-4405-834E-6070862B004A}" destId="{8F85ADC9-57FD-4250-8FAC-605F18AC3130}" srcOrd="6" destOrd="0" parTransId="{3CF57B66-AEEE-44AB-88F0-556E92C33562}" sibTransId="{6C84DAA0-2809-4A34-B371-1B789A5D4EA6}"/>
    <dgm:cxn modelId="{F0B2133D-9120-46EE-A185-88405C5B5DF4}" type="presOf" srcId="{9FFCEEF8-AFDD-4200-9B65-3F7A20141459}" destId="{1B522827-0BDC-48D3-82D8-52DB6A04CE66}" srcOrd="0" destOrd="0" presId="urn:microsoft.com/office/officeart/2005/8/layout/vList2"/>
    <dgm:cxn modelId="{3FCBBA5A-F6A8-4F79-AE6A-577163819679}" type="presOf" srcId="{8F85ADC9-57FD-4250-8FAC-605F18AC3130}" destId="{17A99C6E-6F25-4D37-A6A2-815EAD87F995}" srcOrd="0" destOrd="0" presId="urn:microsoft.com/office/officeart/2005/8/layout/vList2"/>
    <dgm:cxn modelId="{2EB47F85-A6CE-4A27-85F3-9E724B869E95}" srcId="{9FFCEEF8-AFDD-4200-9B65-3F7A20141459}" destId="{71BA0C6D-A101-4BDA-A609-A969ADCD6AFA}" srcOrd="2" destOrd="0" parTransId="{28231207-EBAC-488C-87D7-7AB7E9CB94E2}" sibTransId="{62EFA993-CD7A-4348-A052-B284718BE0D6}"/>
    <dgm:cxn modelId="{9371F2FD-856C-449A-9DAC-99D02854C874}" type="presOf" srcId="{71BA0C6D-A101-4BDA-A609-A969ADCD6AFA}" destId="{0457A99D-D85B-4082-9E98-8DAB32999CD6}" srcOrd="0" destOrd="2" presId="urn:microsoft.com/office/officeart/2005/8/layout/vList2"/>
    <dgm:cxn modelId="{FD0BC910-E968-43E8-85EA-D6BC46B311A4}" type="presParOf" srcId="{BF2FF075-7906-4007-9789-D9596D44B13C}" destId="{61987182-B7F3-47E2-8B80-051C7E514A65}" srcOrd="0" destOrd="0" presId="urn:microsoft.com/office/officeart/2005/8/layout/vList2"/>
    <dgm:cxn modelId="{81E737DD-F4FB-4F1B-BDA0-460A7BD69896}" type="presParOf" srcId="{BF2FF075-7906-4007-9789-D9596D44B13C}" destId="{72D3BFD0-4250-4D4E-8631-55381A1A44CF}" srcOrd="1" destOrd="0" presId="urn:microsoft.com/office/officeart/2005/8/layout/vList2"/>
    <dgm:cxn modelId="{CC6C6C50-08E2-4D26-BF30-498AA988B765}" type="presParOf" srcId="{BF2FF075-7906-4007-9789-D9596D44B13C}" destId="{3FE02AC0-1EFA-43F5-B99C-61F1DBBD5A50}" srcOrd="2" destOrd="0" presId="urn:microsoft.com/office/officeart/2005/8/layout/vList2"/>
    <dgm:cxn modelId="{31EBA8AE-2B9D-41D8-93F4-9F9065507988}" type="presParOf" srcId="{BF2FF075-7906-4007-9789-D9596D44B13C}" destId="{CFF484B7-41FD-46AF-B0E9-36734A484DFD}" srcOrd="3" destOrd="0" presId="urn:microsoft.com/office/officeart/2005/8/layout/vList2"/>
    <dgm:cxn modelId="{50261EA8-4EEA-44F7-B3A4-1A8D3A206CD1}" type="presParOf" srcId="{BF2FF075-7906-4007-9789-D9596D44B13C}" destId="{9429D472-3FDC-4A3F-B0D2-37ADA4BE8E29}" srcOrd="4" destOrd="0" presId="urn:microsoft.com/office/officeart/2005/8/layout/vList2"/>
    <dgm:cxn modelId="{FAA065B5-0BC8-4772-BC56-1551E46CF5E7}" type="presParOf" srcId="{BF2FF075-7906-4007-9789-D9596D44B13C}" destId="{778057D4-ABC6-4FAB-81DF-C454B2D6CFA9}" srcOrd="5" destOrd="0" presId="urn:microsoft.com/office/officeart/2005/8/layout/vList2"/>
    <dgm:cxn modelId="{F8D4DE52-A1B3-4DCF-89FC-F4B753057E9B}" type="presParOf" srcId="{BF2FF075-7906-4007-9789-D9596D44B13C}" destId="{1B522827-0BDC-48D3-82D8-52DB6A04CE66}" srcOrd="6" destOrd="0" presId="urn:microsoft.com/office/officeart/2005/8/layout/vList2"/>
    <dgm:cxn modelId="{B239F3ED-796A-44C5-946F-CBB04C0D9ACA}" type="presParOf" srcId="{BF2FF075-7906-4007-9789-D9596D44B13C}" destId="{0457A99D-D85B-4082-9E98-8DAB32999CD6}" srcOrd="7" destOrd="0" presId="urn:microsoft.com/office/officeart/2005/8/layout/vList2"/>
    <dgm:cxn modelId="{D20275F0-2EEF-4844-BC47-5C85D040878A}" type="presParOf" srcId="{BF2FF075-7906-4007-9789-D9596D44B13C}" destId="{DC3A3103-06AD-487D-8B63-266CD9C6622C}" srcOrd="8" destOrd="0" presId="urn:microsoft.com/office/officeart/2005/8/layout/vList2"/>
    <dgm:cxn modelId="{AC7A7EA1-5E10-4E60-829D-809AB0FC3961}" type="presParOf" srcId="{BF2FF075-7906-4007-9789-D9596D44B13C}" destId="{40F53767-D5D1-46ED-BDD2-65B47AF0935C}" srcOrd="9" destOrd="0" presId="urn:microsoft.com/office/officeart/2005/8/layout/vList2"/>
    <dgm:cxn modelId="{09CAEA53-1EEB-4683-B298-9F8EC54CF48E}" type="presParOf" srcId="{BF2FF075-7906-4007-9789-D9596D44B13C}" destId="{B7546179-5F8D-48F8-8EE3-DC334E174F6C}" srcOrd="10" destOrd="0" presId="urn:microsoft.com/office/officeart/2005/8/layout/vList2"/>
    <dgm:cxn modelId="{71830B20-BCAE-4AC3-B36D-5F433E206218}" type="presParOf" srcId="{BF2FF075-7906-4007-9789-D9596D44B13C}" destId="{3AB0B35B-6E69-4B9A-B92F-5600DE39F9D6}" srcOrd="11" destOrd="0" presId="urn:microsoft.com/office/officeart/2005/8/layout/vList2"/>
    <dgm:cxn modelId="{2C7E66CC-EF2A-4386-B061-E9A6A01D6238}" type="presParOf" srcId="{BF2FF075-7906-4007-9789-D9596D44B13C}" destId="{17A99C6E-6F25-4D37-A6A2-815EAD87F995}" srcOrd="12" destOrd="0" presId="urn:microsoft.com/office/officeart/2005/8/layout/vList2"/>
    <dgm:cxn modelId="{4C44C617-D80E-424E-B371-5F9C66B865CE}" type="presParOf" srcId="{BF2FF075-7906-4007-9789-D9596D44B13C}" destId="{D0CFBE77-7F1C-40F7-BF17-4109A5AB79AE}" srcOrd="13" destOrd="0" presId="urn:microsoft.com/office/officeart/2005/8/layout/vList2"/>
    <dgm:cxn modelId="{EC7E989B-B3D8-4E64-8F90-3E542668F683}" type="presParOf" srcId="{BF2FF075-7906-4007-9789-D9596D44B13C}" destId="{A398017C-3DD3-4B7F-B751-998F3F14D2F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_tradnl" b="1" dirty="0" smtClean="0"/>
            <a:t>RECURSOS PARA DEMANDANTES</a:t>
          </a:r>
          <a:endParaRPr lang="es-ES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15BEA717-CCE5-4C45-B65A-C38723DAEB78}">
      <dgm:prSet/>
      <dgm:spPr/>
      <dgm:t>
        <a:bodyPr/>
        <a:lstStyle/>
        <a:p>
          <a:endParaRPr lang="es-ES" dirty="0"/>
        </a:p>
      </dgm:t>
    </dgm:pt>
    <dgm:pt modelId="{85AB6B50-FDD7-48EF-A3B4-FC09802792C2}" type="sibTrans" cxnId="{26503D36-A9DC-49D1-8DBB-AB57484418BE}">
      <dgm:prSet/>
      <dgm:spPr/>
      <dgm:t>
        <a:bodyPr/>
        <a:lstStyle/>
        <a:p>
          <a:endParaRPr lang="es-ES"/>
        </a:p>
      </dgm:t>
    </dgm:pt>
    <dgm:pt modelId="{0DD7411A-62A2-4538-B6EC-6A181E0D070F}" type="parTrans" cxnId="{26503D36-A9DC-49D1-8DBB-AB57484418BE}">
      <dgm:prSet/>
      <dgm:spPr/>
      <dgm:t>
        <a:bodyPr/>
        <a:lstStyle/>
        <a:p>
          <a:endParaRPr lang="es-ES"/>
        </a:p>
      </dgm:t>
    </dgm:pt>
    <dgm:pt modelId="{713454BA-7E70-4EF0-92EB-92E395CB47B4}">
      <dgm:prSet/>
      <dgm:spPr/>
      <dgm:t>
        <a:bodyPr/>
        <a:lstStyle/>
        <a:p>
          <a:r>
            <a:rPr lang="es-ES" b="1" smtClean="0"/>
            <a:t>2.1</a:t>
          </a:r>
          <a:r>
            <a:rPr lang="es-ES" smtClean="0"/>
            <a:t> Mis intereses ocupacionales</a:t>
          </a:r>
          <a:endParaRPr lang="es-ES"/>
        </a:p>
      </dgm:t>
    </dgm:pt>
    <dgm:pt modelId="{5D33D32E-1584-45DB-84F4-945A4537E1AA}" type="parTrans" cxnId="{31BFDBE8-35B7-47E6-8339-7B72F165D0B8}">
      <dgm:prSet/>
      <dgm:spPr/>
      <dgm:t>
        <a:bodyPr/>
        <a:lstStyle/>
        <a:p>
          <a:endParaRPr lang="es-ES"/>
        </a:p>
      </dgm:t>
    </dgm:pt>
    <dgm:pt modelId="{D71D4B8D-6A15-4499-81B3-5D9CE81F8785}" type="sibTrans" cxnId="{31BFDBE8-35B7-47E6-8339-7B72F165D0B8}">
      <dgm:prSet/>
      <dgm:spPr/>
      <dgm:t>
        <a:bodyPr/>
        <a:lstStyle/>
        <a:p>
          <a:endParaRPr lang="es-ES"/>
        </a:p>
      </dgm:t>
    </dgm:pt>
    <dgm:pt modelId="{E2177308-4519-4C14-AF99-DE6917B6711E}">
      <dgm:prSet/>
      <dgm:spPr/>
      <dgm:t>
        <a:bodyPr/>
        <a:lstStyle/>
        <a:p>
          <a:r>
            <a:rPr lang="es-ES" b="1" smtClean="0"/>
            <a:t>2.2.1 </a:t>
          </a:r>
          <a:r>
            <a:rPr lang="es-ES" smtClean="0"/>
            <a:t>Condiciones en las que me gustaría emplearme (ejemplo)</a:t>
          </a:r>
          <a:endParaRPr lang="es-ES"/>
        </a:p>
      </dgm:t>
    </dgm:pt>
    <dgm:pt modelId="{7B3E0F18-B446-41A4-ACF0-4999F85129B8}" type="parTrans" cxnId="{D8E3EEAE-BDB8-481C-A1B1-DEEAAA48E462}">
      <dgm:prSet/>
      <dgm:spPr/>
      <dgm:t>
        <a:bodyPr/>
        <a:lstStyle/>
        <a:p>
          <a:endParaRPr lang="es-ES"/>
        </a:p>
      </dgm:t>
    </dgm:pt>
    <dgm:pt modelId="{8FF888E9-6103-45EC-8D1B-7500EDA6DABB}" type="sibTrans" cxnId="{D8E3EEAE-BDB8-481C-A1B1-DEEAAA48E462}">
      <dgm:prSet/>
      <dgm:spPr/>
      <dgm:t>
        <a:bodyPr/>
        <a:lstStyle/>
        <a:p>
          <a:endParaRPr lang="es-ES"/>
        </a:p>
      </dgm:t>
    </dgm:pt>
    <dgm:pt modelId="{203BDF5B-91DD-4AB6-962A-A9658E2F2329}">
      <dgm:prSet/>
      <dgm:spPr/>
      <dgm:t>
        <a:bodyPr/>
        <a:lstStyle/>
        <a:p>
          <a:r>
            <a:rPr lang="es-ES" b="1" smtClean="0"/>
            <a:t>2.2.2 </a:t>
          </a:r>
          <a:r>
            <a:rPr lang="es-ES" smtClean="0"/>
            <a:t>Condiciones en las que me gustaría emplearme (ejercicio práctico)</a:t>
          </a:r>
          <a:endParaRPr lang="es-ES"/>
        </a:p>
      </dgm:t>
    </dgm:pt>
    <dgm:pt modelId="{771883AF-A337-4C0D-A7A6-518C69186AC8}" type="parTrans" cxnId="{044F00FD-2F5B-4ADA-814B-7071D42AACB7}">
      <dgm:prSet/>
      <dgm:spPr/>
      <dgm:t>
        <a:bodyPr/>
        <a:lstStyle/>
        <a:p>
          <a:endParaRPr lang="es-ES"/>
        </a:p>
      </dgm:t>
    </dgm:pt>
    <dgm:pt modelId="{7174C8CB-7403-4087-820B-6F2D1C7AC302}" type="sibTrans" cxnId="{044F00FD-2F5B-4ADA-814B-7071D42AACB7}">
      <dgm:prSet/>
      <dgm:spPr/>
      <dgm:t>
        <a:bodyPr/>
        <a:lstStyle/>
        <a:p>
          <a:endParaRPr lang="es-ES"/>
        </a:p>
      </dgm:t>
    </dgm:pt>
    <dgm:pt modelId="{50548EDD-8286-4799-A22D-27C524FB7F1F}">
      <dgm:prSet/>
      <dgm:spPr/>
      <dgm:t>
        <a:bodyPr/>
        <a:lstStyle/>
        <a:p>
          <a:r>
            <a:rPr lang="es-ES" b="1" dirty="0" smtClean="0"/>
            <a:t>2.3 </a:t>
          </a:r>
          <a:r>
            <a:rPr lang="es-ES" dirty="0" smtClean="0"/>
            <a:t>Me gustaría trabajar y puedo trabajar</a:t>
          </a:r>
          <a:endParaRPr lang="es-ES" dirty="0"/>
        </a:p>
      </dgm:t>
    </dgm:pt>
    <dgm:pt modelId="{248C1700-A5E0-454A-AF32-14A80FFDE91F}" type="parTrans" cxnId="{38034967-179E-4721-ACEF-12DA75E73A73}">
      <dgm:prSet/>
      <dgm:spPr/>
      <dgm:t>
        <a:bodyPr/>
        <a:lstStyle/>
        <a:p>
          <a:endParaRPr lang="es-ES"/>
        </a:p>
      </dgm:t>
    </dgm:pt>
    <dgm:pt modelId="{438BA8D3-C0CE-49E8-9E86-E368B9C6D161}" type="sibTrans" cxnId="{38034967-179E-4721-ACEF-12DA75E73A73}">
      <dgm:prSet/>
      <dgm:spPr/>
      <dgm:t>
        <a:bodyPr/>
        <a:lstStyle/>
        <a:p>
          <a:endParaRPr lang="es-ES"/>
        </a:p>
      </dgm:t>
    </dgm:pt>
    <dgm:pt modelId="{93BD0864-AF94-4019-9048-9B38FC11406F}">
      <dgm:prSet/>
      <dgm:spPr/>
      <dgm:t>
        <a:bodyPr/>
        <a:lstStyle/>
        <a:p>
          <a:r>
            <a:rPr lang="es-ES" b="1" smtClean="0"/>
            <a:t>2.4.1 </a:t>
          </a:r>
          <a:r>
            <a:rPr lang="es-ES" smtClean="0"/>
            <a:t>Ejemplo banco de ocupaciones</a:t>
          </a:r>
          <a:endParaRPr lang="es-ES"/>
        </a:p>
      </dgm:t>
    </dgm:pt>
    <dgm:pt modelId="{E9B90B7F-9B9C-4771-8BFF-9380304ED8CA}" type="parTrans" cxnId="{B4D192CE-AE85-4F74-8950-AAA931A437B8}">
      <dgm:prSet/>
      <dgm:spPr/>
      <dgm:t>
        <a:bodyPr/>
        <a:lstStyle/>
        <a:p>
          <a:endParaRPr lang="es-ES"/>
        </a:p>
      </dgm:t>
    </dgm:pt>
    <dgm:pt modelId="{E5E2049E-E221-479C-ABF3-3AAB9A3B9193}" type="sibTrans" cxnId="{B4D192CE-AE85-4F74-8950-AAA931A437B8}">
      <dgm:prSet/>
      <dgm:spPr/>
      <dgm:t>
        <a:bodyPr/>
        <a:lstStyle/>
        <a:p>
          <a:endParaRPr lang="es-ES"/>
        </a:p>
      </dgm:t>
    </dgm:pt>
    <dgm:pt modelId="{DE8DFE94-18E4-47FE-B579-21BD39D04D88}">
      <dgm:prSet/>
      <dgm:spPr/>
      <dgm:t>
        <a:bodyPr/>
        <a:lstStyle/>
        <a:p>
          <a:r>
            <a:rPr lang="es-ES" b="1" smtClean="0"/>
            <a:t>2.4.2 </a:t>
          </a:r>
          <a:r>
            <a:rPr lang="es-ES" smtClean="0"/>
            <a:t>Ficha banco de ocupaciones</a:t>
          </a:r>
          <a:endParaRPr lang="es-ES"/>
        </a:p>
      </dgm:t>
    </dgm:pt>
    <dgm:pt modelId="{B04356A3-04F3-4307-9236-1681F2DDB38E}" type="parTrans" cxnId="{3F92B93A-B2F9-4A76-95B4-E99D407FC333}">
      <dgm:prSet/>
      <dgm:spPr/>
      <dgm:t>
        <a:bodyPr/>
        <a:lstStyle/>
        <a:p>
          <a:endParaRPr lang="es-ES"/>
        </a:p>
      </dgm:t>
    </dgm:pt>
    <dgm:pt modelId="{A8FA4EEE-A05F-4859-869A-1C961FFE5F8E}" type="sibTrans" cxnId="{3F92B93A-B2F9-4A76-95B4-E99D407FC333}">
      <dgm:prSet/>
      <dgm:spPr/>
      <dgm:t>
        <a:bodyPr/>
        <a:lstStyle/>
        <a:p>
          <a:endParaRPr lang="es-ES"/>
        </a:p>
      </dgm:t>
    </dgm:pt>
    <dgm:pt modelId="{C3420E2B-DCE5-42C6-9C90-9A23FF9B7537}">
      <dgm:prSet/>
      <dgm:spPr/>
      <dgm:t>
        <a:bodyPr/>
        <a:lstStyle/>
        <a:p>
          <a:r>
            <a:rPr lang="es-ES" b="1" smtClean="0"/>
            <a:t>2.5 </a:t>
          </a:r>
          <a:r>
            <a:rPr lang="es-ES" smtClean="0"/>
            <a:t>Contraste ocupación con perfil</a:t>
          </a:r>
          <a:endParaRPr lang="es-ES"/>
        </a:p>
      </dgm:t>
    </dgm:pt>
    <dgm:pt modelId="{1E2ACA86-2460-4408-831B-CE289F1D66A1}" type="parTrans" cxnId="{E2E30261-BCF1-4F48-BAD4-6FD47D280F28}">
      <dgm:prSet/>
      <dgm:spPr/>
      <dgm:t>
        <a:bodyPr/>
        <a:lstStyle/>
        <a:p>
          <a:endParaRPr lang="es-ES"/>
        </a:p>
      </dgm:t>
    </dgm:pt>
    <dgm:pt modelId="{C0F2CEF7-1D4C-4DF1-98A9-CB5BCD5959DA}" type="sibTrans" cxnId="{E2E30261-BCF1-4F48-BAD4-6FD47D280F28}">
      <dgm:prSet/>
      <dgm:spPr/>
      <dgm:t>
        <a:bodyPr/>
        <a:lstStyle/>
        <a:p>
          <a:endParaRPr lang="es-ES"/>
        </a:p>
      </dgm:t>
    </dgm:pt>
    <dgm:pt modelId="{48BF1035-979C-4734-89B0-C68B447D2FFF}">
      <dgm:prSet/>
      <dgm:spPr/>
      <dgm:t>
        <a:bodyPr/>
        <a:lstStyle/>
        <a:p>
          <a:r>
            <a:rPr lang="es-ES" b="1" smtClean="0"/>
            <a:t>2.6 </a:t>
          </a:r>
          <a:r>
            <a:rPr lang="es-ES" smtClean="0"/>
            <a:t>Aspectos importantes para el empleo</a:t>
          </a:r>
          <a:endParaRPr lang="es-ES"/>
        </a:p>
      </dgm:t>
    </dgm:pt>
    <dgm:pt modelId="{845A0551-D356-4E42-A408-473F01BA58DF}" type="parTrans" cxnId="{FF144E42-A859-4D2D-9DFA-4AC87E0876AD}">
      <dgm:prSet/>
      <dgm:spPr/>
      <dgm:t>
        <a:bodyPr/>
        <a:lstStyle/>
        <a:p>
          <a:endParaRPr lang="es-ES"/>
        </a:p>
      </dgm:t>
    </dgm:pt>
    <dgm:pt modelId="{8246E0F0-B26C-402D-BC89-2352A1D346D9}" type="sibTrans" cxnId="{FF144E42-A859-4D2D-9DFA-4AC87E0876AD}">
      <dgm:prSet/>
      <dgm:spPr/>
      <dgm:t>
        <a:bodyPr/>
        <a:lstStyle/>
        <a:p>
          <a:endParaRPr lang="es-ES"/>
        </a:p>
      </dgm:t>
    </dgm:pt>
    <dgm:pt modelId="{56F1B159-B2B7-4625-8925-1359D56B8F42}">
      <dgm:prSet/>
      <dgm:spPr/>
      <dgm:t>
        <a:bodyPr/>
        <a:lstStyle/>
        <a:p>
          <a:r>
            <a:rPr lang="es-ES" b="1" dirty="0" smtClean="0"/>
            <a:t>2.7 </a:t>
          </a:r>
          <a:r>
            <a:rPr lang="es-ES" dirty="0" smtClean="0"/>
            <a:t>Proyecto profesional</a:t>
          </a:r>
          <a:endParaRPr lang="es-ES" dirty="0"/>
        </a:p>
      </dgm:t>
    </dgm:pt>
    <dgm:pt modelId="{B86BC5AC-8866-4642-BB18-847ADA6F2CCA}" type="parTrans" cxnId="{F7FB477D-DCF6-4986-8031-9E90484F14FB}">
      <dgm:prSet/>
      <dgm:spPr/>
      <dgm:t>
        <a:bodyPr/>
        <a:lstStyle/>
        <a:p>
          <a:endParaRPr lang="es-ES"/>
        </a:p>
      </dgm:t>
    </dgm:pt>
    <dgm:pt modelId="{D39B4B3D-CF1F-4BF3-8CEF-1FF51E15DE51}" type="sibTrans" cxnId="{F7FB477D-DCF6-4986-8031-9E90484F14FB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LinFactNeighborY="12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FB477D-DCF6-4986-8031-9E90484F14FB}" srcId="{6B37A948-39A8-48EA-80F8-77D12233F519}" destId="{56F1B159-B2B7-4625-8925-1359D56B8F42}" srcOrd="9" destOrd="0" parTransId="{B86BC5AC-8866-4642-BB18-847ADA6F2CCA}" sibTransId="{D39B4B3D-CF1F-4BF3-8CEF-1FF51E15DE51}"/>
    <dgm:cxn modelId="{D63917C9-6753-477A-B321-D2E13A4384C4}" type="presOf" srcId="{50548EDD-8286-4799-A22D-27C524FB7F1F}" destId="{83EFC9D5-530F-474C-A1AC-CC48B75CB627}" srcOrd="0" destOrd="4" presId="urn:microsoft.com/office/officeart/2005/8/layout/vList2"/>
    <dgm:cxn modelId="{707CFAB1-F0A1-4C45-B753-E849AD2F391C}" type="presOf" srcId="{15BEA717-CCE5-4C45-B65A-C38723DAEB78}" destId="{83EFC9D5-530F-474C-A1AC-CC48B75CB627}" srcOrd="0" destOrd="0" presId="urn:microsoft.com/office/officeart/2005/8/layout/vList2"/>
    <dgm:cxn modelId="{E2E30261-BCF1-4F48-BAD4-6FD47D280F28}" srcId="{6B37A948-39A8-48EA-80F8-77D12233F519}" destId="{C3420E2B-DCE5-42C6-9C90-9A23FF9B7537}" srcOrd="7" destOrd="0" parTransId="{1E2ACA86-2460-4408-831B-CE289F1D66A1}" sibTransId="{C0F2CEF7-1D4C-4DF1-98A9-CB5BCD5959DA}"/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1E7CCAA0-1963-4563-ADD6-5C442B04B8C5}" type="presOf" srcId="{C3420E2B-DCE5-42C6-9C90-9A23FF9B7537}" destId="{83EFC9D5-530F-474C-A1AC-CC48B75CB627}" srcOrd="0" destOrd="7" presId="urn:microsoft.com/office/officeart/2005/8/layout/vList2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FF144E42-A859-4D2D-9DFA-4AC87E0876AD}" srcId="{6B37A948-39A8-48EA-80F8-77D12233F519}" destId="{48BF1035-979C-4734-89B0-C68B447D2FFF}" srcOrd="8" destOrd="0" parTransId="{845A0551-D356-4E42-A408-473F01BA58DF}" sibTransId="{8246E0F0-B26C-402D-BC89-2352A1D346D9}"/>
    <dgm:cxn modelId="{9BF06A4F-F6BC-4F38-B89F-751194D2C652}" type="presOf" srcId="{713454BA-7E70-4EF0-92EB-92E395CB47B4}" destId="{83EFC9D5-530F-474C-A1AC-CC48B75CB627}" srcOrd="0" destOrd="1" presId="urn:microsoft.com/office/officeart/2005/8/layout/vList2"/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044F00FD-2F5B-4ADA-814B-7071D42AACB7}" srcId="{6B37A948-39A8-48EA-80F8-77D12233F519}" destId="{203BDF5B-91DD-4AB6-962A-A9658E2F2329}" srcOrd="3" destOrd="0" parTransId="{771883AF-A337-4C0D-A7A6-518C69186AC8}" sibTransId="{7174C8CB-7403-4087-820B-6F2D1C7AC302}"/>
    <dgm:cxn modelId="{DF1ABDBB-682B-417C-96E7-A96C74EE1352}" type="presOf" srcId="{48BF1035-979C-4734-89B0-C68B447D2FFF}" destId="{83EFC9D5-530F-474C-A1AC-CC48B75CB627}" srcOrd="0" destOrd="8" presId="urn:microsoft.com/office/officeart/2005/8/layout/vList2"/>
    <dgm:cxn modelId="{F8503371-65FC-4587-8C6F-463996058BD5}" type="presOf" srcId="{DE8DFE94-18E4-47FE-B579-21BD39D04D88}" destId="{83EFC9D5-530F-474C-A1AC-CC48B75CB627}" srcOrd="0" destOrd="6" presId="urn:microsoft.com/office/officeart/2005/8/layout/vList2"/>
    <dgm:cxn modelId="{C0C27778-F30E-4256-B4CC-A89B9D6EF291}" type="presOf" srcId="{E2177308-4519-4C14-AF99-DE6917B6711E}" destId="{83EFC9D5-530F-474C-A1AC-CC48B75CB627}" srcOrd="0" destOrd="2" presId="urn:microsoft.com/office/officeart/2005/8/layout/vList2"/>
    <dgm:cxn modelId="{3F92B93A-B2F9-4A76-95B4-E99D407FC333}" srcId="{6B37A948-39A8-48EA-80F8-77D12233F519}" destId="{DE8DFE94-18E4-47FE-B579-21BD39D04D88}" srcOrd="6" destOrd="0" parTransId="{B04356A3-04F3-4307-9236-1681F2DDB38E}" sibTransId="{A8FA4EEE-A05F-4859-869A-1C961FFE5F8E}"/>
    <dgm:cxn modelId="{B634DB27-2FDC-4795-9FF2-E8B2DC83E25C}" type="presOf" srcId="{56F1B159-B2B7-4625-8925-1359D56B8F42}" destId="{83EFC9D5-530F-474C-A1AC-CC48B75CB627}" srcOrd="0" destOrd="9" presId="urn:microsoft.com/office/officeart/2005/8/layout/vList2"/>
    <dgm:cxn modelId="{26503D36-A9DC-49D1-8DBB-AB57484418BE}" srcId="{6B37A948-39A8-48EA-80F8-77D12233F519}" destId="{15BEA717-CCE5-4C45-B65A-C38723DAEB78}" srcOrd="0" destOrd="0" parTransId="{0DD7411A-62A2-4538-B6EC-6A181E0D070F}" sibTransId="{85AB6B50-FDD7-48EF-A3B4-FC09802792C2}"/>
    <dgm:cxn modelId="{A00AF8E0-868B-4F27-AE7C-1EB95C9D3FA6}" type="presOf" srcId="{203BDF5B-91DD-4AB6-962A-A9658E2F2329}" destId="{83EFC9D5-530F-474C-A1AC-CC48B75CB627}" srcOrd="0" destOrd="3" presId="urn:microsoft.com/office/officeart/2005/8/layout/vList2"/>
    <dgm:cxn modelId="{38034967-179E-4721-ACEF-12DA75E73A73}" srcId="{6B37A948-39A8-48EA-80F8-77D12233F519}" destId="{50548EDD-8286-4799-A22D-27C524FB7F1F}" srcOrd="4" destOrd="0" parTransId="{248C1700-A5E0-454A-AF32-14A80FFDE91F}" sibTransId="{438BA8D3-C0CE-49E8-9E86-E368B9C6D161}"/>
    <dgm:cxn modelId="{31BFDBE8-35B7-47E6-8339-7B72F165D0B8}" srcId="{6B37A948-39A8-48EA-80F8-77D12233F519}" destId="{713454BA-7E70-4EF0-92EB-92E395CB47B4}" srcOrd="1" destOrd="0" parTransId="{5D33D32E-1584-45DB-84F4-945A4537E1AA}" sibTransId="{D71D4B8D-6A15-4499-81B3-5D9CE81F8785}"/>
    <dgm:cxn modelId="{F94D7290-AF07-494C-A91C-EF9774F0E0BD}" type="presOf" srcId="{93BD0864-AF94-4019-9048-9B38FC11406F}" destId="{83EFC9D5-530F-474C-A1AC-CC48B75CB627}" srcOrd="0" destOrd="5" presId="urn:microsoft.com/office/officeart/2005/8/layout/vList2"/>
    <dgm:cxn modelId="{D8E3EEAE-BDB8-481C-A1B1-DEEAAA48E462}" srcId="{6B37A948-39A8-48EA-80F8-77D12233F519}" destId="{E2177308-4519-4C14-AF99-DE6917B6711E}" srcOrd="2" destOrd="0" parTransId="{7B3E0F18-B446-41A4-ACF0-4999F85129B8}" sibTransId="{8FF888E9-6103-45EC-8D1B-7500EDA6DABB}"/>
    <dgm:cxn modelId="{B4D192CE-AE85-4F74-8950-AAA931A437B8}" srcId="{6B37A948-39A8-48EA-80F8-77D12233F519}" destId="{93BD0864-AF94-4019-9048-9B38FC11406F}" srcOrd="5" destOrd="0" parTransId="{E9B90B7F-9B9C-4771-8BFF-9380304ED8CA}" sibTransId="{E5E2049E-E221-479C-ABF3-3AAB9A3B9193}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6D83CDD8-C273-42E1-B418-D41E27FBFD74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9B9C9F-1A15-4E75-9359-CA1D0E8099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A2B747-58AD-42C6-B936-E198876F600A}">
      <dgm:prSet/>
      <dgm:spPr>
        <a:solidFill>
          <a:srgbClr val="385624"/>
        </a:solidFill>
      </dgm:spPr>
      <dgm:t>
        <a:bodyPr/>
        <a:lstStyle/>
        <a:p>
          <a:pPr algn="ctr" rtl="0"/>
          <a:r>
            <a:rPr lang="es-ES_tradnl" b="1" dirty="0" smtClean="0"/>
            <a:t>TERCERA SESION: DEFINICION Y ELABORACION DE CV (115)</a:t>
          </a:r>
          <a:endParaRPr lang="es-ES" dirty="0"/>
        </a:p>
      </dgm:t>
    </dgm:pt>
    <dgm:pt modelId="{67389E69-4AED-4296-AE1F-F836AEA1984C}" type="parTrans" cxnId="{E93B1833-FF7E-425C-B022-79B583EB6B01}">
      <dgm:prSet/>
      <dgm:spPr/>
      <dgm:t>
        <a:bodyPr/>
        <a:lstStyle/>
        <a:p>
          <a:endParaRPr lang="es-ES"/>
        </a:p>
      </dgm:t>
    </dgm:pt>
    <dgm:pt modelId="{476DE1E6-8BDA-4BD8-96F2-4807012412B4}" type="sibTrans" cxnId="{E93B1833-FF7E-425C-B022-79B583EB6B01}">
      <dgm:prSet/>
      <dgm:spPr/>
      <dgm:t>
        <a:bodyPr/>
        <a:lstStyle/>
        <a:p>
          <a:endParaRPr lang="es-ES"/>
        </a:p>
      </dgm:t>
    </dgm:pt>
    <dgm:pt modelId="{E3578F4C-8F1C-4D2C-B2FF-A38CF28EAB9D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Objetivo: </a:t>
          </a:r>
          <a:endParaRPr lang="es-ES"/>
        </a:p>
      </dgm:t>
    </dgm:pt>
    <dgm:pt modelId="{BAAF9781-0FEC-44FB-9E31-4DFB7E6253C3}" type="parTrans" cxnId="{A23F6334-7F21-437C-B32B-62F117D03614}">
      <dgm:prSet/>
      <dgm:spPr/>
      <dgm:t>
        <a:bodyPr/>
        <a:lstStyle/>
        <a:p>
          <a:endParaRPr lang="es-ES"/>
        </a:p>
      </dgm:t>
    </dgm:pt>
    <dgm:pt modelId="{55891274-6F8B-4371-BA02-7C9E9CE596CD}" type="sibTrans" cxnId="{A23F6334-7F21-437C-B32B-62F117D03614}">
      <dgm:prSet/>
      <dgm:spPr/>
      <dgm:t>
        <a:bodyPr/>
        <a:lstStyle/>
        <a:p>
          <a:endParaRPr lang="es-ES"/>
        </a:p>
      </dgm:t>
    </dgm:pt>
    <dgm:pt modelId="{3020A73D-9596-43A2-8BDD-4B9E5D1C84D9}">
      <dgm:prSet/>
      <dgm:spPr/>
      <dgm:t>
        <a:bodyPr/>
        <a:lstStyle/>
        <a:p>
          <a:pPr algn="just" rtl="0"/>
          <a:r>
            <a:rPr lang="es-ES" dirty="0" smtClean="0"/>
            <a:t>Desarrollar el itinerario de empleo necesario para la consecución de los objetivos profesionales y definir el CV</a:t>
          </a:r>
          <a:endParaRPr lang="es-ES" dirty="0"/>
        </a:p>
      </dgm:t>
    </dgm:pt>
    <dgm:pt modelId="{7634A7E8-1FA3-4F32-9790-8F637C9F8A3A}" type="parTrans" cxnId="{73E6770B-C578-45E0-8FF3-981D1FF3B998}">
      <dgm:prSet/>
      <dgm:spPr/>
      <dgm:t>
        <a:bodyPr/>
        <a:lstStyle/>
        <a:p>
          <a:endParaRPr lang="es-ES"/>
        </a:p>
      </dgm:t>
    </dgm:pt>
    <dgm:pt modelId="{FBFC58C4-B3CB-44A0-ADBF-3E21E5FD26BB}" type="sibTrans" cxnId="{73E6770B-C578-45E0-8FF3-981D1FF3B998}">
      <dgm:prSet/>
      <dgm:spPr/>
      <dgm:t>
        <a:bodyPr/>
        <a:lstStyle/>
        <a:p>
          <a:endParaRPr lang="es-ES"/>
        </a:p>
      </dgm:t>
    </dgm:pt>
    <dgm:pt modelId="{C7239CF9-E8C0-43C6-998D-3BA1587ED3FE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Duración: </a:t>
          </a:r>
          <a:endParaRPr lang="es-ES"/>
        </a:p>
      </dgm:t>
    </dgm:pt>
    <dgm:pt modelId="{C0737801-D985-4D39-BBE5-3D2C29D05C14}" type="parTrans" cxnId="{2231561F-9E95-4104-946C-21D040203834}">
      <dgm:prSet/>
      <dgm:spPr/>
      <dgm:t>
        <a:bodyPr/>
        <a:lstStyle/>
        <a:p>
          <a:endParaRPr lang="es-ES"/>
        </a:p>
      </dgm:t>
    </dgm:pt>
    <dgm:pt modelId="{25F38DC9-8B93-4F70-A4E5-06508327E140}" type="sibTrans" cxnId="{2231561F-9E95-4104-946C-21D040203834}">
      <dgm:prSet/>
      <dgm:spPr/>
      <dgm:t>
        <a:bodyPr/>
        <a:lstStyle/>
        <a:p>
          <a:endParaRPr lang="es-ES"/>
        </a:p>
      </dgm:t>
    </dgm:pt>
    <dgm:pt modelId="{74DBDDC3-AAA5-4458-A033-41CB56334570}">
      <dgm:prSet/>
      <dgm:spPr/>
      <dgm:t>
        <a:bodyPr/>
        <a:lstStyle/>
        <a:p>
          <a:pPr rtl="0"/>
          <a:r>
            <a:rPr lang="es-ES" smtClean="0"/>
            <a:t>30 minutos</a:t>
          </a:r>
          <a:endParaRPr lang="es-ES"/>
        </a:p>
      </dgm:t>
    </dgm:pt>
    <dgm:pt modelId="{5FD35FBC-A864-471F-AEE2-53B490728220}" type="parTrans" cxnId="{F80191B8-CB17-4CAE-AB2F-C4A1364EBF47}">
      <dgm:prSet/>
      <dgm:spPr/>
      <dgm:t>
        <a:bodyPr/>
        <a:lstStyle/>
        <a:p>
          <a:endParaRPr lang="es-ES"/>
        </a:p>
      </dgm:t>
    </dgm:pt>
    <dgm:pt modelId="{9989CC15-74CD-4426-97B1-C69AD01B5D22}" type="sibTrans" cxnId="{F80191B8-CB17-4CAE-AB2F-C4A1364EBF47}">
      <dgm:prSet/>
      <dgm:spPr/>
      <dgm:t>
        <a:bodyPr/>
        <a:lstStyle/>
        <a:p>
          <a:endParaRPr lang="es-ES"/>
        </a:p>
      </dgm:t>
    </dgm:pt>
    <dgm:pt modelId="{03BEBE15-0815-4D86-AC21-84CB04AC1C21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Tareas a desarrollar: </a:t>
          </a:r>
          <a:endParaRPr lang="es-ES"/>
        </a:p>
      </dgm:t>
    </dgm:pt>
    <dgm:pt modelId="{DE1CF202-8681-4F59-80B4-FB830794DD67}" type="parTrans" cxnId="{DB709E40-EC9E-4590-8C98-24496553CBC9}">
      <dgm:prSet/>
      <dgm:spPr/>
      <dgm:t>
        <a:bodyPr/>
        <a:lstStyle/>
        <a:p>
          <a:endParaRPr lang="es-ES"/>
        </a:p>
      </dgm:t>
    </dgm:pt>
    <dgm:pt modelId="{A759D728-A048-40AD-919B-DB06C6C71113}" type="sibTrans" cxnId="{DB709E40-EC9E-4590-8C98-24496553CBC9}">
      <dgm:prSet/>
      <dgm:spPr/>
      <dgm:t>
        <a:bodyPr/>
        <a:lstStyle/>
        <a:p>
          <a:endParaRPr lang="es-ES"/>
        </a:p>
      </dgm:t>
    </dgm:pt>
    <dgm:pt modelId="{5D81E41E-45C8-4F77-A88C-B747D43E1F79}">
      <dgm:prSet/>
      <dgm:spPr/>
      <dgm:t>
        <a:bodyPr/>
        <a:lstStyle/>
        <a:p>
          <a:pPr algn="just" rtl="0"/>
          <a:r>
            <a:rPr lang="es-ES" dirty="0" smtClean="0"/>
            <a:t>Revisar el o los CV que utiliza para la BAE sugiriendo las mejoras necesarias</a:t>
          </a:r>
          <a:endParaRPr lang="es-ES" dirty="0"/>
        </a:p>
      </dgm:t>
    </dgm:pt>
    <dgm:pt modelId="{9D4A0FD0-FD67-4594-8472-469342DF392B}" type="parTrans" cxnId="{BCF7C4AD-AC06-4ADF-93E7-1D2E40479806}">
      <dgm:prSet/>
      <dgm:spPr/>
      <dgm:t>
        <a:bodyPr/>
        <a:lstStyle/>
        <a:p>
          <a:endParaRPr lang="es-ES"/>
        </a:p>
      </dgm:t>
    </dgm:pt>
    <dgm:pt modelId="{5F44D70C-6E13-40DA-9433-1742AC594447}" type="sibTrans" cxnId="{BCF7C4AD-AC06-4ADF-93E7-1D2E40479806}">
      <dgm:prSet/>
      <dgm:spPr/>
      <dgm:t>
        <a:bodyPr/>
        <a:lstStyle/>
        <a:p>
          <a:endParaRPr lang="es-ES"/>
        </a:p>
      </dgm:t>
    </dgm:pt>
    <dgm:pt modelId="{F55B1B81-334E-4709-97C8-1E629648E7AE}">
      <dgm:prSet/>
      <dgm:spPr/>
      <dgm:t>
        <a:bodyPr/>
        <a:lstStyle/>
        <a:p>
          <a:pPr algn="just" rtl="0"/>
          <a:r>
            <a:rPr lang="es-ES" dirty="0" smtClean="0"/>
            <a:t>Proponer las mejoras necesarias para conseguir el objetivo profesional fijado</a:t>
          </a:r>
          <a:endParaRPr lang="es-ES" dirty="0"/>
        </a:p>
      </dgm:t>
    </dgm:pt>
    <dgm:pt modelId="{F32D4097-38EE-4BE6-A97D-35EA39A74139}" type="parTrans" cxnId="{B97E9D9E-DA00-4557-ABAD-B029E9B8ECEE}">
      <dgm:prSet/>
      <dgm:spPr/>
      <dgm:t>
        <a:bodyPr/>
        <a:lstStyle/>
        <a:p>
          <a:endParaRPr lang="es-ES"/>
        </a:p>
      </dgm:t>
    </dgm:pt>
    <dgm:pt modelId="{FBA96BD1-18A4-4924-8EEA-DA064F2D7FF2}" type="sibTrans" cxnId="{B97E9D9E-DA00-4557-ABAD-B029E9B8ECEE}">
      <dgm:prSet/>
      <dgm:spPr/>
      <dgm:t>
        <a:bodyPr/>
        <a:lstStyle/>
        <a:p>
          <a:endParaRPr lang="es-ES"/>
        </a:p>
      </dgm:t>
    </dgm:pt>
    <dgm:pt modelId="{7544C521-4E6D-458A-8059-4716422A75DC}">
      <dgm:prSet/>
      <dgm:spPr/>
      <dgm:t>
        <a:bodyPr/>
        <a:lstStyle/>
        <a:p>
          <a:pPr algn="just" rtl="0"/>
          <a:r>
            <a:rPr lang="es-ES" dirty="0" smtClean="0"/>
            <a:t>Facilitar las herramientas necesarias para que puedan adecuar el CV de forma autónoma</a:t>
          </a:r>
          <a:endParaRPr lang="es-ES" dirty="0"/>
        </a:p>
      </dgm:t>
    </dgm:pt>
    <dgm:pt modelId="{58186ECD-A05B-489D-9DE5-0C6829AF3A43}" type="parTrans" cxnId="{171FC787-B383-47F2-87A2-6F2C7A68B834}">
      <dgm:prSet/>
      <dgm:spPr/>
      <dgm:t>
        <a:bodyPr/>
        <a:lstStyle/>
        <a:p>
          <a:endParaRPr lang="es-ES"/>
        </a:p>
      </dgm:t>
    </dgm:pt>
    <dgm:pt modelId="{64768328-4A25-4655-8757-C28EDBDEA6D1}" type="sibTrans" cxnId="{171FC787-B383-47F2-87A2-6F2C7A68B834}">
      <dgm:prSet/>
      <dgm:spPr/>
      <dgm:t>
        <a:bodyPr/>
        <a:lstStyle/>
        <a:p>
          <a:endParaRPr lang="es-ES"/>
        </a:p>
      </dgm:t>
    </dgm:pt>
    <dgm:pt modelId="{E6771CB6-0453-4681-A601-D68362737CFB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Herramientas adicionales</a:t>
          </a:r>
          <a:endParaRPr lang="es-ES"/>
        </a:p>
      </dgm:t>
    </dgm:pt>
    <dgm:pt modelId="{0B4BC17C-A983-4328-A16A-093CF2A75D95}" type="parTrans" cxnId="{18C17D5D-1EEF-4FDF-BA65-D522DC03C204}">
      <dgm:prSet/>
      <dgm:spPr/>
      <dgm:t>
        <a:bodyPr/>
        <a:lstStyle/>
        <a:p>
          <a:endParaRPr lang="es-ES"/>
        </a:p>
      </dgm:t>
    </dgm:pt>
    <dgm:pt modelId="{9ED19187-A4F3-4884-9188-F6CC5FBF72CF}" type="sibTrans" cxnId="{18C17D5D-1EEF-4FDF-BA65-D522DC03C204}">
      <dgm:prSet/>
      <dgm:spPr/>
      <dgm:t>
        <a:bodyPr/>
        <a:lstStyle/>
        <a:p>
          <a:endParaRPr lang="es-ES"/>
        </a:p>
      </dgm:t>
    </dgm:pt>
    <dgm:pt modelId="{7D47DD72-147A-4BD8-AE4F-B5D14830FD2C}">
      <dgm:prSet/>
      <dgm:spPr/>
      <dgm:t>
        <a:bodyPr/>
        <a:lstStyle/>
        <a:p>
          <a:pPr rtl="0"/>
          <a:r>
            <a:rPr lang="es-ES" dirty="0" smtClean="0"/>
            <a:t>Modelos de CV y carta de presentación</a:t>
          </a:r>
          <a:endParaRPr lang="es-ES" dirty="0"/>
        </a:p>
      </dgm:t>
    </dgm:pt>
    <dgm:pt modelId="{68A8D21C-2549-4D7B-9DFF-6E643F1A2351}" type="parTrans" cxnId="{9941E83A-BE68-4531-830D-F980D265B17E}">
      <dgm:prSet/>
      <dgm:spPr/>
      <dgm:t>
        <a:bodyPr/>
        <a:lstStyle/>
        <a:p>
          <a:endParaRPr lang="es-ES"/>
        </a:p>
      </dgm:t>
    </dgm:pt>
    <dgm:pt modelId="{E93FFAFB-E626-45B9-BC49-05E7D8C1D462}" type="sibTrans" cxnId="{9941E83A-BE68-4531-830D-F980D265B17E}">
      <dgm:prSet/>
      <dgm:spPr/>
      <dgm:t>
        <a:bodyPr/>
        <a:lstStyle/>
        <a:p>
          <a:endParaRPr lang="es-ES"/>
        </a:p>
      </dgm:t>
    </dgm:pt>
    <dgm:pt modelId="{0BDA00F5-4399-4A34-AF95-71FB5BF92AA2}">
      <dgm:prSet/>
      <dgm:spPr/>
      <dgm:t>
        <a:bodyPr/>
        <a:lstStyle/>
        <a:p>
          <a:pPr rtl="0"/>
          <a:r>
            <a:rPr lang="es-ES" dirty="0" smtClean="0"/>
            <a:t>Talleres de alfabetización informática</a:t>
          </a:r>
          <a:endParaRPr lang="es-ES" dirty="0"/>
        </a:p>
      </dgm:t>
    </dgm:pt>
    <dgm:pt modelId="{965CE984-694A-4958-913E-11EE7F16AA9F}" type="parTrans" cxnId="{AE9B28C7-DBCD-4C3A-B086-C4C3EC736560}">
      <dgm:prSet/>
      <dgm:spPr/>
      <dgm:t>
        <a:bodyPr/>
        <a:lstStyle/>
        <a:p>
          <a:endParaRPr lang="es-ES"/>
        </a:p>
      </dgm:t>
    </dgm:pt>
    <dgm:pt modelId="{181DD7A2-017A-4DA5-843A-9FF5157829BC}" type="sibTrans" cxnId="{AE9B28C7-DBCD-4C3A-B086-C4C3EC736560}">
      <dgm:prSet/>
      <dgm:spPr/>
      <dgm:t>
        <a:bodyPr/>
        <a:lstStyle/>
        <a:p>
          <a:endParaRPr lang="es-ES"/>
        </a:p>
      </dgm:t>
    </dgm:pt>
    <dgm:pt modelId="{0BF42A53-8818-439D-8728-9E13A66F82F7}" type="pres">
      <dgm:prSet presAssocID="{069B9C9F-1A15-4E75-9359-CA1D0E8099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36630D-ED95-4B5B-A322-DFDC68EBB235}" type="pres">
      <dgm:prSet presAssocID="{31A2B747-58AD-42C6-B936-E198876F600A}" presName="parentText" presStyleLbl="node1" presStyleIdx="0" presStyleCnt="5" custLinFactY="-138626" custLinFactNeighborX="-47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A701D-E367-453C-B356-F05E38A0454D}" type="pres">
      <dgm:prSet presAssocID="{476DE1E6-8BDA-4BD8-96F2-4807012412B4}" presName="spacer" presStyleCnt="0"/>
      <dgm:spPr/>
    </dgm:pt>
    <dgm:pt modelId="{0EB1D956-66B4-4DAC-8C26-0EAD193F12BF}" type="pres">
      <dgm:prSet presAssocID="{E3578F4C-8F1C-4D2C-B2FF-A38CF28EAB9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2D8B7-A581-45F5-B327-0891E2BEDF27}" type="pres">
      <dgm:prSet presAssocID="{E3578F4C-8F1C-4D2C-B2FF-A38CF28EAB9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F279FD-8D7F-4C91-AFD0-2ECFEB79A8E8}" type="pres">
      <dgm:prSet presAssocID="{C7239CF9-E8C0-43C6-998D-3BA1587ED3F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83B1B-DEAB-4C84-B6C0-8E79A14BF20E}" type="pres">
      <dgm:prSet presAssocID="{C7239CF9-E8C0-43C6-998D-3BA1587ED3F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1B9C77-7240-472F-A5FE-B37686C9FB06}" type="pres">
      <dgm:prSet presAssocID="{03BEBE15-0815-4D86-AC21-84CB04AC1C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411712-90EC-43DB-81B1-2C0265A3B47F}" type="pres">
      <dgm:prSet presAssocID="{03BEBE15-0815-4D86-AC21-84CB04AC1C2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3892AC-103F-4B32-A402-9112E8FEB5E4}" type="pres">
      <dgm:prSet presAssocID="{E6771CB6-0453-4681-A601-D68362737CF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81609-AD34-4BEB-A6C1-1D6D9E3719FD}" type="pres">
      <dgm:prSet presAssocID="{E6771CB6-0453-4681-A601-D68362737CF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D575E1-ECCC-4085-B5D7-6C96E01E2105}" type="presOf" srcId="{E6771CB6-0453-4681-A601-D68362737CFB}" destId="{953892AC-103F-4B32-A402-9112E8FEB5E4}" srcOrd="0" destOrd="0" presId="urn:microsoft.com/office/officeart/2005/8/layout/vList2"/>
    <dgm:cxn modelId="{CCE741C3-29E6-4C6B-8F6B-E7EAB2484502}" type="presOf" srcId="{E3578F4C-8F1C-4D2C-B2FF-A38CF28EAB9D}" destId="{0EB1D956-66B4-4DAC-8C26-0EAD193F12BF}" srcOrd="0" destOrd="0" presId="urn:microsoft.com/office/officeart/2005/8/layout/vList2"/>
    <dgm:cxn modelId="{9941E83A-BE68-4531-830D-F980D265B17E}" srcId="{E6771CB6-0453-4681-A601-D68362737CFB}" destId="{7D47DD72-147A-4BD8-AE4F-B5D14830FD2C}" srcOrd="0" destOrd="0" parTransId="{68A8D21C-2549-4D7B-9DFF-6E643F1A2351}" sibTransId="{E93FFAFB-E626-45B9-BC49-05E7D8C1D462}"/>
    <dgm:cxn modelId="{135900E8-6C5F-4216-B1C5-03966D98D1DC}" type="presOf" srcId="{069B9C9F-1A15-4E75-9359-CA1D0E809919}" destId="{0BF42A53-8818-439D-8728-9E13A66F82F7}" srcOrd="0" destOrd="0" presId="urn:microsoft.com/office/officeart/2005/8/layout/vList2"/>
    <dgm:cxn modelId="{3416506B-0EE1-4C5E-BA09-B05DFDFC9118}" type="presOf" srcId="{03BEBE15-0815-4D86-AC21-84CB04AC1C21}" destId="{331B9C77-7240-472F-A5FE-B37686C9FB06}" srcOrd="0" destOrd="0" presId="urn:microsoft.com/office/officeart/2005/8/layout/vList2"/>
    <dgm:cxn modelId="{D6372BA7-8320-45D7-965E-E86C4831C0BB}" type="presOf" srcId="{C7239CF9-E8C0-43C6-998D-3BA1587ED3FE}" destId="{87F279FD-8D7F-4C91-AFD0-2ECFEB79A8E8}" srcOrd="0" destOrd="0" presId="urn:microsoft.com/office/officeart/2005/8/layout/vList2"/>
    <dgm:cxn modelId="{E93B1833-FF7E-425C-B022-79B583EB6B01}" srcId="{069B9C9F-1A15-4E75-9359-CA1D0E809919}" destId="{31A2B747-58AD-42C6-B936-E198876F600A}" srcOrd="0" destOrd="0" parTransId="{67389E69-4AED-4296-AE1F-F836AEA1984C}" sibTransId="{476DE1E6-8BDA-4BD8-96F2-4807012412B4}"/>
    <dgm:cxn modelId="{621D8E3E-2B0A-484D-8B73-DFF4D01C0744}" type="presOf" srcId="{7544C521-4E6D-458A-8059-4716422A75DC}" destId="{CD411712-90EC-43DB-81B1-2C0265A3B47F}" srcOrd="0" destOrd="2" presId="urn:microsoft.com/office/officeart/2005/8/layout/vList2"/>
    <dgm:cxn modelId="{7BEA8FDB-9EDA-4830-9C72-4EFA298A007C}" type="presOf" srcId="{5D81E41E-45C8-4F77-A88C-B747D43E1F79}" destId="{CD411712-90EC-43DB-81B1-2C0265A3B47F}" srcOrd="0" destOrd="0" presId="urn:microsoft.com/office/officeart/2005/8/layout/vList2"/>
    <dgm:cxn modelId="{A23F6334-7F21-437C-B32B-62F117D03614}" srcId="{069B9C9F-1A15-4E75-9359-CA1D0E809919}" destId="{E3578F4C-8F1C-4D2C-B2FF-A38CF28EAB9D}" srcOrd="1" destOrd="0" parTransId="{BAAF9781-0FEC-44FB-9E31-4DFB7E6253C3}" sibTransId="{55891274-6F8B-4371-BA02-7C9E9CE596CD}"/>
    <dgm:cxn modelId="{5EA6087A-1189-42AE-B695-88471F344B18}" type="presOf" srcId="{7D47DD72-147A-4BD8-AE4F-B5D14830FD2C}" destId="{0C881609-AD34-4BEB-A6C1-1D6D9E3719FD}" srcOrd="0" destOrd="0" presId="urn:microsoft.com/office/officeart/2005/8/layout/vList2"/>
    <dgm:cxn modelId="{F80191B8-CB17-4CAE-AB2F-C4A1364EBF47}" srcId="{C7239CF9-E8C0-43C6-998D-3BA1587ED3FE}" destId="{74DBDDC3-AAA5-4458-A033-41CB56334570}" srcOrd="0" destOrd="0" parTransId="{5FD35FBC-A864-471F-AEE2-53B490728220}" sibTransId="{9989CC15-74CD-4426-97B1-C69AD01B5D22}"/>
    <dgm:cxn modelId="{171FC787-B383-47F2-87A2-6F2C7A68B834}" srcId="{03BEBE15-0815-4D86-AC21-84CB04AC1C21}" destId="{7544C521-4E6D-458A-8059-4716422A75DC}" srcOrd="2" destOrd="0" parTransId="{58186ECD-A05B-489D-9DE5-0C6829AF3A43}" sibTransId="{64768328-4A25-4655-8757-C28EDBDEA6D1}"/>
    <dgm:cxn modelId="{8BA83DC6-2FC4-4CEB-A8DE-E84CE48298EC}" type="presOf" srcId="{F55B1B81-334E-4709-97C8-1E629648E7AE}" destId="{CD411712-90EC-43DB-81B1-2C0265A3B47F}" srcOrd="0" destOrd="1" presId="urn:microsoft.com/office/officeart/2005/8/layout/vList2"/>
    <dgm:cxn modelId="{B97E9D9E-DA00-4557-ABAD-B029E9B8ECEE}" srcId="{03BEBE15-0815-4D86-AC21-84CB04AC1C21}" destId="{F55B1B81-334E-4709-97C8-1E629648E7AE}" srcOrd="1" destOrd="0" parTransId="{F32D4097-38EE-4BE6-A97D-35EA39A74139}" sibTransId="{FBA96BD1-18A4-4924-8EEA-DA064F2D7FF2}"/>
    <dgm:cxn modelId="{73E6770B-C578-45E0-8FF3-981D1FF3B998}" srcId="{E3578F4C-8F1C-4D2C-B2FF-A38CF28EAB9D}" destId="{3020A73D-9596-43A2-8BDD-4B9E5D1C84D9}" srcOrd="0" destOrd="0" parTransId="{7634A7E8-1FA3-4F32-9790-8F637C9F8A3A}" sibTransId="{FBFC58C4-B3CB-44A0-ADBF-3E21E5FD26BB}"/>
    <dgm:cxn modelId="{302AEB74-C330-4E1F-B886-9FF66A54FE80}" type="presOf" srcId="{31A2B747-58AD-42C6-B936-E198876F600A}" destId="{5536630D-ED95-4B5B-A322-DFDC68EBB235}" srcOrd="0" destOrd="0" presId="urn:microsoft.com/office/officeart/2005/8/layout/vList2"/>
    <dgm:cxn modelId="{AE9B28C7-DBCD-4C3A-B086-C4C3EC736560}" srcId="{E6771CB6-0453-4681-A601-D68362737CFB}" destId="{0BDA00F5-4399-4A34-AF95-71FB5BF92AA2}" srcOrd="1" destOrd="0" parTransId="{965CE984-694A-4958-913E-11EE7F16AA9F}" sibTransId="{181DD7A2-017A-4DA5-843A-9FF5157829BC}"/>
    <dgm:cxn modelId="{DB709E40-EC9E-4590-8C98-24496553CBC9}" srcId="{069B9C9F-1A15-4E75-9359-CA1D0E809919}" destId="{03BEBE15-0815-4D86-AC21-84CB04AC1C21}" srcOrd="3" destOrd="0" parTransId="{DE1CF202-8681-4F59-80B4-FB830794DD67}" sibTransId="{A759D728-A048-40AD-919B-DB06C6C71113}"/>
    <dgm:cxn modelId="{18C17D5D-1EEF-4FDF-BA65-D522DC03C204}" srcId="{069B9C9F-1A15-4E75-9359-CA1D0E809919}" destId="{E6771CB6-0453-4681-A601-D68362737CFB}" srcOrd="4" destOrd="0" parTransId="{0B4BC17C-A983-4328-A16A-093CF2A75D95}" sibTransId="{9ED19187-A4F3-4884-9188-F6CC5FBF72CF}"/>
    <dgm:cxn modelId="{BCF7C4AD-AC06-4ADF-93E7-1D2E40479806}" srcId="{03BEBE15-0815-4D86-AC21-84CB04AC1C21}" destId="{5D81E41E-45C8-4F77-A88C-B747D43E1F79}" srcOrd="0" destOrd="0" parTransId="{9D4A0FD0-FD67-4594-8472-469342DF392B}" sibTransId="{5F44D70C-6E13-40DA-9433-1742AC594447}"/>
    <dgm:cxn modelId="{873C3323-C107-4141-B738-95D756603FBB}" type="presOf" srcId="{3020A73D-9596-43A2-8BDD-4B9E5D1C84D9}" destId="{2BA2D8B7-A581-45F5-B327-0891E2BEDF27}" srcOrd="0" destOrd="0" presId="urn:microsoft.com/office/officeart/2005/8/layout/vList2"/>
    <dgm:cxn modelId="{FA6D37D2-5844-478C-933C-1299AA864F36}" type="presOf" srcId="{74DBDDC3-AAA5-4458-A033-41CB56334570}" destId="{66583B1B-DEAB-4C84-B6C0-8E79A14BF20E}" srcOrd="0" destOrd="0" presId="urn:microsoft.com/office/officeart/2005/8/layout/vList2"/>
    <dgm:cxn modelId="{2231561F-9E95-4104-946C-21D040203834}" srcId="{069B9C9F-1A15-4E75-9359-CA1D0E809919}" destId="{C7239CF9-E8C0-43C6-998D-3BA1587ED3FE}" srcOrd="2" destOrd="0" parTransId="{C0737801-D985-4D39-BBE5-3D2C29D05C14}" sibTransId="{25F38DC9-8B93-4F70-A4E5-06508327E140}"/>
    <dgm:cxn modelId="{09CFF420-93FA-46BE-8854-73E6534F0C4C}" type="presOf" srcId="{0BDA00F5-4399-4A34-AF95-71FB5BF92AA2}" destId="{0C881609-AD34-4BEB-A6C1-1D6D9E3719FD}" srcOrd="0" destOrd="1" presId="urn:microsoft.com/office/officeart/2005/8/layout/vList2"/>
    <dgm:cxn modelId="{09D65C13-3D21-4007-A272-40B4F649CB3D}" type="presParOf" srcId="{0BF42A53-8818-439D-8728-9E13A66F82F7}" destId="{5536630D-ED95-4B5B-A322-DFDC68EBB235}" srcOrd="0" destOrd="0" presId="urn:microsoft.com/office/officeart/2005/8/layout/vList2"/>
    <dgm:cxn modelId="{F20B1881-0EBC-4B66-BD53-ED3990BAB48C}" type="presParOf" srcId="{0BF42A53-8818-439D-8728-9E13A66F82F7}" destId="{0BEA701D-E367-453C-B356-F05E38A0454D}" srcOrd="1" destOrd="0" presId="urn:microsoft.com/office/officeart/2005/8/layout/vList2"/>
    <dgm:cxn modelId="{D5ACCFF3-11AB-4310-83F4-0D38562295C0}" type="presParOf" srcId="{0BF42A53-8818-439D-8728-9E13A66F82F7}" destId="{0EB1D956-66B4-4DAC-8C26-0EAD193F12BF}" srcOrd="2" destOrd="0" presId="urn:microsoft.com/office/officeart/2005/8/layout/vList2"/>
    <dgm:cxn modelId="{DFF63739-DF56-4C5A-BCA5-3BB2717A5840}" type="presParOf" srcId="{0BF42A53-8818-439D-8728-9E13A66F82F7}" destId="{2BA2D8B7-A581-45F5-B327-0891E2BEDF27}" srcOrd="3" destOrd="0" presId="urn:microsoft.com/office/officeart/2005/8/layout/vList2"/>
    <dgm:cxn modelId="{DDF74FAA-8036-4F3C-9F93-DA6E418B4D1E}" type="presParOf" srcId="{0BF42A53-8818-439D-8728-9E13A66F82F7}" destId="{87F279FD-8D7F-4C91-AFD0-2ECFEB79A8E8}" srcOrd="4" destOrd="0" presId="urn:microsoft.com/office/officeart/2005/8/layout/vList2"/>
    <dgm:cxn modelId="{DDB7DD11-6E90-46B7-BF01-D3BA001DE1AC}" type="presParOf" srcId="{0BF42A53-8818-439D-8728-9E13A66F82F7}" destId="{66583B1B-DEAB-4C84-B6C0-8E79A14BF20E}" srcOrd="5" destOrd="0" presId="urn:microsoft.com/office/officeart/2005/8/layout/vList2"/>
    <dgm:cxn modelId="{F0A57161-543B-4158-80BE-1A759353F733}" type="presParOf" srcId="{0BF42A53-8818-439D-8728-9E13A66F82F7}" destId="{331B9C77-7240-472F-A5FE-B37686C9FB06}" srcOrd="6" destOrd="0" presId="urn:microsoft.com/office/officeart/2005/8/layout/vList2"/>
    <dgm:cxn modelId="{4C985A1D-7FE3-4B93-B4AC-87E8F597AA8B}" type="presParOf" srcId="{0BF42A53-8818-439D-8728-9E13A66F82F7}" destId="{CD411712-90EC-43DB-81B1-2C0265A3B47F}" srcOrd="7" destOrd="0" presId="urn:microsoft.com/office/officeart/2005/8/layout/vList2"/>
    <dgm:cxn modelId="{688CB4E4-247B-4C3B-84DF-E2901936BD12}" type="presParOf" srcId="{0BF42A53-8818-439D-8728-9E13A66F82F7}" destId="{953892AC-103F-4B32-A402-9112E8FEB5E4}" srcOrd="8" destOrd="0" presId="urn:microsoft.com/office/officeart/2005/8/layout/vList2"/>
    <dgm:cxn modelId="{917649CE-1BB8-43B0-94EF-57143B2C09C0}" type="presParOf" srcId="{0BF42A53-8818-439D-8728-9E13A66F82F7}" destId="{0C881609-AD34-4BEB-A6C1-1D6D9E3719F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 custT="1"/>
      <dgm:spPr>
        <a:solidFill>
          <a:srgbClr val="385624"/>
        </a:solidFill>
      </dgm:spPr>
      <dgm:t>
        <a:bodyPr/>
        <a:lstStyle/>
        <a:p>
          <a:pPr rtl="0"/>
          <a:r>
            <a:rPr lang="es-ES_tradnl" sz="2000" b="1" dirty="0" smtClean="0"/>
            <a:t>RECURSOS PARA DEMANDANTES</a:t>
          </a:r>
          <a:endParaRPr lang="es-ES" sz="2000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713454BA-7E70-4EF0-92EB-92E395CB47B4}">
      <dgm:prSet custT="1"/>
      <dgm:spPr/>
      <dgm:t>
        <a:bodyPr/>
        <a:lstStyle/>
        <a:p>
          <a:pPr algn="just"/>
          <a:r>
            <a:rPr lang="es-ES" sz="2000" dirty="0" smtClean="0"/>
            <a:t>3.1. Inventario personal</a:t>
          </a:r>
          <a:endParaRPr lang="es-ES" sz="2000" dirty="0"/>
        </a:p>
      </dgm:t>
    </dgm:pt>
    <dgm:pt modelId="{5D33D32E-1584-45DB-84F4-945A4537E1AA}" type="parTrans" cxnId="{31BFDBE8-35B7-47E6-8339-7B72F165D0B8}">
      <dgm:prSet/>
      <dgm:spPr/>
      <dgm:t>
        <a:bodyPr/>
        <a:lstStyle/>
        <a:p>
          <a:endParaRPr lang="es-ES"/>
        </a:p>
      </dgm:t>
    </dgm:pt>
    <dgm:pt modelId="{D71D4B8D-6A15-4499-81B3-5D9CE81F8785}" type="sibTrans" cxnId="{31BFDBE8-35B7-47E6-8339-7B72F165D0B8}">
      <dgm:prSet/>
      <dgm:spPr/>
      <dgm:t>
        <a:bodyPr/>
        <a:lstStyle/>
        <a:p>
          <a:endParaRPr lang="es-ES"/>
        </a:p>
      </dgm:t>
    </dgm:pt>
    <dgm:pt modelId="{CE260BA1-C3A5-4860-9FC9-4F497FD86D25}">
      <dgm:prSet custT="1"/>
      <dgm:spPr/>
      <dgm:t>
        <a:bodyPr/>
        <a:lstStyle/>
        <a:p>
          <a:pPr algn="just"/>
          <a:r>
            <a:rPr lang="es-ES" sz="2000" dirty="0" smtClean="0"/>
            <a:t>3.2 Recomendaciones para redactar un buen C.V.</a:t>
          </a:r>
          <a:endParaRPr lang="es-ES" sz="2000" dirty="0"/>
        </a:p>
      </dgm:t>
    </dgm:pt>
    <dgm:pt modelId="{47AEF13D-1E25-4339-A228-5E9CEF611243}" type="parTrans" cxnId="{B42E751D-A2FC-40F2-A957-E18CE72D439A}">
      <dgm:prSet/>
      <dgm:spPr/>
      <dgm:t>
        <a:bodyPr/>
        <a:lstStyle/>
        <a:p>
          <a:endParaRPr lang="es-ES"/>
        </a:p>
      </dgm:t>
    </dgm:pt>
    <dgm:pt modelId="{42A2F2DD-0C74-44DD-8654-ED3C1A41E4C0}" type="sibTrans" cxnId="{B42E751D-A2FC-40F2-A957-E18CE72D439A}">
      <dgm:prSet/>
      <dgm:spPr/>
      <dgm:t>
        <a:bodyPr/>
        <a:lstStyle/>
        <a:p>
          <a:endParaRPr lang="es-ES"/>
        </a:p>
      </dgm:t>
    </dgm:pt>
    <dgm:pt modelId="{DBF3F336-9CBD-4A22-BDD3-9B3D5A880911}">
      <dgm:prSet custT="1"/>
      <dgm:spPr/>
      <dgm:t>
        <a:bodyPr/>
        <a:lstStyle/>
        <a:p>
          <a:pPr algn="just"/>
          <a:r>
            <a:rPr lang="es-ES" sz="2000" dirty="0" smtClean="0"/>
            <a:t>3.3 Plantilla C.V.</a:t>
          </a:r>
          <a:endParaRPr lang="es-ES" sz="2000" dirty="0"/>
        </a:p>
      </dgm:t>
    </dgm:pt>
    <dgm:pt modelId="{52EDCA31-1106-4737-8F1A-46340E1852E5}" type="parTrans" cxnId="{F315AA0F-5407-4A58-ADDC-C3F2AED16F48}">
      <dgm:prSet/>
      <dgm:spPr/>
      <dgm:t>
        <a:bodyPr/>
        <a:lstStyle/>
        <a:p>
          <a:endParaRPr lang="es-ES"/>
        </a:p>
      </dgm:t>
    </dgm:pt>
    <dgm:pt modelId="{1AB6934E-9BA4-42EB-A737-B959428CC837}" type="sibTrans" cxnId="{F315AA0F-5407-4A58-ADDC-C3F2AED16F48}">
      <dgm:prSet/>
      <dgm:spPr/>
      <dgm:t>
        <a:bodyPr/>
        <a:lstStyle/>
        <a:p>
          <a:endParaRPr lang="es-ES"/>
        </a:p>
      </dgm:t>
    </dgm:pt>
    <dgm:pt modelId="{4AD1F423-E2C5-46F4-BBAD-19AFF2226257}">
      <dgm:prSet custT="1"/>
      <dgm:spPr/>
      <dgm:t>
        <a:bodyPr/>
        <a:lstStyle/>
        <a:p>
          <a:pPr algn="just"/>
          <a:r>
            <a:rPr lang="es-ES" sz="2000" dirty="0" smtClean="0"/>
            <a:t>3.4 Recomendaciones y estructura carta de presentación </a:t>
          </a:r>
          <a:endParaRPr lang="es-ES" sz="2000" dirty="0"/>
        </a:p>
      </dgm:t>
    </dgm:pt>
    <dgm:pt modelId="{939AC2D5-6158-4781-ACCF-8E84A681529E}" type="parTrans" cxnId="{62A96565-0763-437A-B197-1D8F08476DA6}">
      <dgm:prSet/>
      <dgm:spPr/>
      <dgm:t>
        <a:bodyPr/>
        <a:lstStyle/>
        <a:p>
          <a:endParaRPr lang="es-ES"/>
        </a:p>
      </dgm:t>
    </dgm:pt>
    <dgm:pt modelId="{86BF3CD7-5F4F-4869-B136-37F654A5D7C6}" type="sibTrans" cxnId="{62A96565-0763-437A-B197-1D8F08476DA6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ScaleY="37254" custLinFactNeighborY="12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DF50FC35-CAF1-473C-A5A2-F3DBE3E08BA4}" type="presOf" srcId="{713454BA-7E70-4EF0-92EB-92E395CB47B4}" destId="{83EFC9D5-530F-474C-A1AC-CC48B75CB627}" srcOrd="0" destOrd="0" presId="urn:microsoft.com/office/officeart/2005/8/layout/vList2"/>
    <dgm:cxn modelId="{9C886CE7-B61A-4430-93D1-060A5557620A}" type="presOf" srcId="{DBF3F336-9CBD-4A22-BDD3-9B3D5A880911}" destId="{83EFC9D5-530F-474C-A1AC-CC48B75CB627}" srcOrd="0" destOrd="2" presId="urn:microsoft.com/office/officeart/2005/8/layout/vList2"/>
    <dgm:cxn modelId="{47E23D1E-481F-42D7-A525-25D71B1400E0}" type="presOf" srcId="{CE260BA1-C3A5-4860-9FC9-4F497FD86D25}" destId="{83EFC9D5-530F-474C-A1AC-CC48B75CB627}" srcOrd="0" destOrd="1" presId="urn:microsoft.com/office/officeart/2005/8/layout/vList2"/>
    <dgm:cxn modelId="{62A96565-0763-437A-B197-1D8F08476DA6}" srcId="{6B37A948-39A8-48EA-80F8-77D12233F519}" destId="{4AD1F423-E2C5-46F4-BBAD-19AFF2226257}" srcOrd="3" destOrd="0" parTransId="{939AC2D5-6158-4781-ACCF-8E84A681529E}" sibTransId="{86BF3CD7-5F4F-4869-B136-37F654A5D7C6}"/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B42E751D-A2FC-40F2-A957-E18CE72D439A}" srcId="{6B37A948-39A8-48EA-80F8-77D12233F519}" destId="{CE260BA1-C3A5-4860-9FC9-4F497FD86D25}" srcOrd="1" destOrd="0" parTransId="{47AEF13D-1E25-4339-A228-5E9CEF611243}" sibTransId="{42A2F2DD-0C74-44DD-8654-ED3C1A41E4C0}"/>
    <dgm:cxn modelId="{7BAD3A4E-7448-499C-9747-8F547FD9BAC6}" type="presOf" srcId="{4AD1F423-E2C5-46F4-BBAD-19AFF2226257}" destId="{83EFC9D5-530F-474C-A1AC-CC48B75CB627}" srcOrd="0" destOrd="3" presId="urn:microsoft.com/office/officeart/2005/8/layout/vList2"/>
    <dgm:cxn modelId="{31BFDBE8-35B7-47E6-8339-7B72F165D0B8}" srcId="{6B37A948-39A8-48EA-80F8-77D12233F519}" destId="{713454BA-7E70-4EF0-92EB-92E395CB47B4}" srcOrd="0" destOrd="0" parTransId="{5D33D32E-1584-45DB-84F4-945A4537E1AA}" sibTransId="{D71D4B8D-6A15-4499-81B3-5D9CE81F8785}"/>
    <dgm:cxn modelId="{F315AA0F-5407-4A58-ADDC-C3F2AED16F48}" srcId="{6B37A948-39A8-48EA-80F8-77D12233F519}" destId="{DBF3F336-9CBD-4A22-BDD3-9B3D5A880911}" srcOrd="2" destOrd="0" parTransId="{52EDCA31-1106-4737-8F1A-46340E1852E5}" sibTransId="{1AB6934E-9BA4-42EB-A737-B959428CC837}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A1429A67-5767-4C9E-9809-B60551F53D77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597B2F-9C20-4894-9E02-1331D914FA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130D5D-8FB8-413A-B847-673595F3E40B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Objetivo:</a:t>
          </a:r>
          <a:endParaRPr lang="es-ES" dirty="0"/>
        </a:p>
      </dgm:t>
    </dgm:pt>
    <dgm:pt modelId="{11F7C5EF-0BC9-4C3D-BDB9-28A3E99232AB}" type="parTrans" cxnId="{2174B98C-CEE8-4ABA-9370-AE37660BEAE6}">
      <dgm:prSet/>
      <dgm:spPr/>
      <dgm:t>
        <a:bodyPr/>
        <a:lstStyle/>
        <a:p>
          <a:endParaRPr lang="es-ES"/>
        </a:p>
      </dgm:t>
    </dgm:pt>
    <dgm:pt modelId="{5FCD7AF8-27C3-4A1D-A438-468370AA6C24}" type="sibTrans" cxnId="{2174B98C-CEE8-4ABA-9370-AE37660BEAE6}">
      <dgm:prSet/>
      <dgm:spPr/>
      <dgm:t>
        <a:bodyPr/>
        <a:lstStyle/>
        <a:p>
          <a:endParaRPr lang="es-ES"/>
        </a:p>
      </dgm:t>
    </dgm:pt>
    <dgm:pt modelId="{BC51F5C1-E6D0-41BA-B2B3-328E4FF75BE9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Duración:</a:t>
          </a:r>
          <a:endParaRPr lang="es-ES" dirty="0"/>
        </a:p>
      </dgm:t>
    </dgm:pt>
    <dgm:pt modelId="{63D8FF39-B28E-4388-9CFF-8CD29306851A}" type="parTrans" cxnId="{54E766D7-5799-4E14-A0F1-A11807A80ABD}">
      <dgm:prSet/>
      <dgm:spPr/>
      <dgm:t>
        <a:bodyPr/>
        <a:lstStyle/>
        <a:p>
          <a:endParaRPr lang="es-ES"/>
        </a:p>
      </dgm:t>
    </dgm:pt>
    <dgm:pt modelId="{01035166-E884-43FB-B4E9-0447207DCEFC}" type="sibTrans" cxnId="{54E766D7-5799-4E14-A0F1-A11807A80ABD}">
      <dgm:prSet/>
      <dgm:spPr/>
      <dgm:t>
        <a:bodyPr/>
        <a:lstStyle/>
        <a:p>
          <a:endParaRPr lang="es-ES"/>
        </a:p>
      </dgm:t>
    </dgm:pt>
    <dgm:pt modelId="{79533BA4-109C-48B2-8073-2D46364C0F5D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smtClean="0"/>
            <a:t>Tareas a desarrollar: </a:t>
          </a:r>
          <a:endParaRPr lang="es-ES"/>
        </a:p>
      </dgm:t>
    </dgm:pt>
    <dgm:pt modelId="{FE315181-6C45-432D-BE2A-F6F7ADE1E5D4}" type="parTrans" cxnId="{DC593947-A2F0-4804-9DB6-63336ED1E671}">
      <dgm:prSet/>
      <dgm:spPr/>
      <dgm:t>
        <a:bodyPr/>
        <a:lstStyle/>
        <a:p>
          <a:endParaRPr lang="es-ES"/>
        </a:p>
      </dgm:t>
    </dgm:pt>
    <dgm:pt modelId="{03014DF4-6B79-41EA-A6DB-936CAF99B86A}" type="sibTrans" cxnId="{DC593947-A2F0-4804-9DB6-63336ED1E671}">
      <dgm:prSet/>
      <dgm:spPr/>
      <dgm:t>
        <a:bodyPr/>
        <a:lstStyle/>
        <a:p>
          <a:endParaRPr lang="es-ES"/>
        </a:p>
      </dgm:t>
    </dgm:pt>
    <dgm:pt modelId="{01038B5C-A284-41DE-8435-E3C773A09E73}">
      <dgm:prSet/>
      <dgm:spPr/>
      <dgm:t>
        <a:bodyPr/>
        <a:lstStyle/>
        <a:p>
          <a:pPr algn="just" rtl="0"/>
          <a:r>
            <a:rPr lang="es-ES" dirty="0" smtClean="0"/>
            <a:t>Conocer los canales utilizados para la BAE y asesorar en la elección de los más adecuados</a:t>
          </a:r>
          <a:endParaRPr lang="es-ES" dirty="0"/>
        </a:p>
      </dgm:t>
    </dgm:pt>
    <dgm:pt modelId="{DA7C0FDB-2941-4222-8FE2-AE3CAEE8DE61}" type="parTrans" cxnId="{30D0373D-5499-4E58-9DBD-8FCF877A1835}">
      <dgm:prSet/>
      <dgm:spPr/>
      <dgm:t>
        <a:bodyPr/>
        <a:lstStyle/>
        <a:p>
          <a:endParaRPr lang="es-ES"/>
        </a:p>
      </dgm:t>
    </dgm:pt>
    <dgm:pt modelId="{B88C971C-5393-4125-A226-A7C7A6102B05}" type="sibTrans" cxnId="{30D0373D-5499-4E58-9DBD-8FCF877A1835}">
      <dgm:prSet/>
      <dgm:spPr/>
      <dgm:t>
        <a:bodyPr/>
        <a:lstStyle/>
        <a:p>
          <a:endParaRPr lang="es-ES"/>
        </a:p>
      </dgm:t>
    </dgm:pt>
    <dgm:pt modelId="{FBD577A4-790F-4AC6-9433-391D76DC2DA3}">
      <dgm:prSet/>
      <dgm:spPr/>
      <dgm:t>
        <a:bodyPr/>
        <a:lstStyle/>
        <a:p>
          <a:pPr algn="just" rtl="0"/>
          <a:r>
            <a:rPr lang="es-ES" dirty="0" smtClean="0"/>
            <a:t>Revisión de los perfiles utilizados en las diferentes plataformas de empleo</a:t>
          </a:r>
          <a:endParaRPr lang="es-ES" dirty="0"/>
        </a:p>
      </dgm:t>
    </dgm:pt>
    <dgm:pt modelId="{26768F2B-EF8B-47F2-A228-584B10610FCC}" type="parTrans" cxnId="{EFC27A1B-640B-4D98-83A9-64CBD7798849}">
      <dgm:prSet/>
      <dgm:spPr/>
      <dgm:t>
        <a:bodyPr/>
        <a:lstStyle/>
        <a:p>
          <a:endParaRPr lang="es-ES"/>
        </a:p>
      </dgm:t>
    </dgm:pt>
    <dgm:pt modelId="{4811521B-F902-4CF5-90AA-438084875CB8}" type="sibTrans" cxnId="{EFC27A1B-640B-4D98-83A9-64CBD7798849}">
      <dgm:prSet/>
      <dgm:spPr/>
      <dgm:t>
        <a:bodyPr/>
        <a:lstStyle/>
        <a:p>
          <a:endParaRPr lang="es-ES"/>
        </a:p>
      </dgm:t>
    </dgm:pt>
    <dgm:pt modelId="{2A198FC8-2023-4BCB-B80B-76E6CEA63DD1}">
      <dgm:prSet/>
      <dgm:spPr/>
      <dgm:t>
        <a:bodyPr/>
        <a:lstStyle/>
        <a:p>
          <a:pPr algn="just" rtl="0"/>
          <a:r>
            <a:rPr lang="es-ES" dirty="0" smtClean="0"/>
            <a:t>Conocer las estrategias con las que planifica las actuaciones de búsqueda</a:t>
          </a:r>
          <a:endParaRPr lang="es-ES" dirty="0"/>
        </a:p>
      </dgm:t>
    </dgm:pt>
    <dgm:pt modelId="{E94AB1F1-D99F-4762-8BFC-179A7CE7D942}" type="parTrans" cxnId="{444C9D5A-A53D-4A70-A1F6-92C5673F70B7}">
      <dgm:prSet/>
      <dgm:spPr/>
      <dgm:t>
        <a:bodyPr/>
        <a:lstStyle/>
        <a:p>
          <a:endParaRPr lang="es-ES"/>
        </a:p>
      </dgm:t>
    </dgm:pt>
    <dgm:pt modelId="{37EE0048-C61B-431E-8147-5CB162AFE380}" type="sibTrans" cxnId="{444C9D5A-A53D-4A70-A1F6-92C5673F70B7}">
      <dgm:prSet/>
      <dgm:spPr/>
      <dgm:t>
        <a:bodyPr/>
        <a:lstStyle/>
        <a:p>
          <a:endParaRPr lang="es-ES"/>
        </a:p>
      </dgm:t>
    </dgm:pt>
    <dgm:pt modelId="{0A7B9B03-47E7-41A1-B724-B960F652708A}">
      <dgm:prSet/>
      <dgm:spPr>
        <a:solidFill>
          <a:srgbClr val="385624"/>
        </a:solidFill>
      </dgm:spPr>
      <dgm:t>
        <a:bodyPr/>
        <a:lstStyle/>
        <a:p>
          <a:pPr rtl="0"/>
          <a:r>
            <a:rPr lang="es-ES" dirty="0" smtClean="0"/>
            <a:t>Herramientas adicionales</a:t>
          </a:r>
          <a:endParaRPr lang="es-ES" dirty="0"/>
        </a:p>
      </dgm:t>
    </dgm:pt>
    <dgm:pt modelId="{DED7D620-CECF-4A49-9EEB-18F9CBA7286F}" type="parTrans" cxnId="{6AB1CEF3-C55C-4536-8F64-22CF2EEB9CC4}">
      <dgm:prSet/>
      <dgm:spPr/>
      <dgm:t>
        <a:bodyPr/>
        <a:lstStyle/>
        <a:p>
          <a:endParaRPr lang="es-ES"/>
        </a:p>
      </dgm:t>
    </dgm:pt>
    <dgm:pt modelId="{A67B551F-DCBC-4747-ADF5-AABF91927BCB}" type="sibTrans" cxnId="{6AB1CEF3-C55C-4536-8F64-22CF2EEB9CC4}">
      <dgm:prSet/>
      <dgm:spPr/>
      <dgm:t>
        <a:bodyPr/>
        <a:lstStyle/>
        <a:p>
          <a:endParaRPr lang="es-ES"/>
        </a:p>
      </dgm:t>
    </dgm:pt>
    <dgm:pt modelId="{BB1464F2-ED53-458D-A8E9-27E077216C1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Preguntas para la reflexión:</a:t>
          </a:r>
          <a:endParaRPr lang="es-ES" dirty="0"/>
        </a:p>
      </dgm:t>
    </dgm:pt>
    <dgm:pt modelId="{F05D1C4F-0060-43B3-A3E1-D9D17A54C76F}" type="parTrans" cxnId="{BB9D72B2-E638-4270-BB6B-7E7B5A1A62C0}">
      <dgm:prSet/>
      <dgm:spPr/>
      <dgm:t>
        <a:bodyPr/>
        <a:lstStyle/>
        <a:p>
          <a:endParaRPr lang="es-ES"/>
        </a:p>
      </dgm:t>
    </dgm:pt>
    <dgm:pt modelId="{C26C0614-BA06-48B5-840F-78206234B79C}" type="sibTrans" cxnId="{BB9D72B2-E638-4270-BB6B-7E7B5A1A62C0}">
      <dgm:prSet/>
      <dgm:spPr/>
      <dgm:t>
        <a:bodyPr/>
        <a:lstStyle/>
        <a:p>
          <a:endParaRPr lang="es-ES"/>
        </a:p>
      </dgm:t>
    </dgm:pt>
    <dgm:pt modelId="{DFAD13D1-9F06-41FC-8119-79008130A88A}">
      <dgm:prSet/>
      <dgm:spPr/>
      <dgm:t>
        <a:bodyPr/>
        <a:lstStyle/>
        <a:p>
          <a:pPr algn="l" rtl="0"/>
          <a:r>
            <a:rPr lang="es-ES" dirty="0" smtClean="0"/>
            <a:t>¿Cómo buscas empleo?</a:t>
          </a:r>
          <a:endParaRPr lang="es-ES" dirty="0"/>
        </a:p>
      </dgm:t>
    </dgm:pt>
    <dgm:pt modelId="{09DB1F8B-838D-4FFE-859A-EB8C23D4B328}" type="parTrans" cxnId="{3DA6535E-3640-43EA-B274-EBC3EE51239F}">
      <dgm:prSet/>
      <dgm:spPr/>
      <dgm:t>
        <a:bodyPr/>
        <a:lstStyle/>
        <a:p>
          <a:endParaRPr lang="es-ES"/>
        </a:p>
      </dgm:t>
    </dgm:pt>
    <dgm:pt modelId="{894D58DF-6ED9-4071-84CB-70757F35445C}" type="sibTrans" cxnId="{3DA6535E-3640-43EA-B274-EBC3EE51239F}">
      <dgm:prSet/>
      <dgm:spPr/>
      <dgm:t>
        <a:bodyPr/>
        <a:lstStyle/>
        <a:p>
          <a:endParaRPr lang="es-ES"/>
        </a:p>
      </dgm:t>
    </dgm:pt>
    <dgm:pt modelId="{3A2127AF-7F96-4001-B48E-95D04A9BBE3F}">
      <dgm:prSet/>
      <dgm:spPr/>
      <dgm:t>
        <a:bodyPr/>
        <a:lstStyle/>
        <a:p>
          <a:pPr algn="just" rtl="0"/>
          <a:r>
            <a:rPr lang="es-ES" dirty="0" smtClean="0"/>
            <a:t>¿Cada cuánto revisas las ofertas en esos medios?</a:t>
          </a:r>
          <a:endParaRPr lang="es-ES" dirty="0"/>
        </a:p>
      </dgm:t>
    </dgm:pt>
    <dgm:pt modelId="{21EB8BD8-A7E8-40E2-B3D1-B9D7680FA9B2}" type="parTrans" cxnId="{A28EA151-0701-4F98-AD70-EBC37E3B33B6}">
      <dgm:prSet/>
      <dgm:spPr/>
      <dgm:t>
        <a:bodyPr/>
        <a:lstStyle/>
        <a:p>
          <a:endParaRPr lang="es-ES"/>
        </a:p>
      </dgm:t>
    </dgm:pt>
    <dgm:pt modelId="{F9F19213-5786-4284-AB7F-8647A2F1D200}" type="sibTrans" cxnId="{A28EA151-0701-4F98-AD70-EBC37E3B33B6}">
      <dgm:prSet/>
      <dgm:spPr/>
      <dgm:t>
        <a:bodyPr/>
        <a:lstStyle/>
        <a:p>
          <a:endParaRPr lang="es-ES"/>
        </a:p>
      </dgm:t>
    </dgm:pt>
    <dgm:pt modelId="{D53F2DCC-A11E-40AC-9813-0731C6F3070A}">
      <dgm:prSet/>
      <dgm:spPr/>
      <dgm:t>
        <a:bodyPr/>
        <a:lstStyle/>
        <a:p>
          <a:pPr algn="l" rtl="0"/>
          <a:r>
            <a:rPr lang="es-ES" smtClean="0"/>
            <a:t>¿Qué tipo de ofertas sueles mirar?</a:t>
          </a:r>
          <a:endParaRPr lang="es-ES"/>
        </a:p>
      </dgm:t>
    </dgm:pt>
    <dgm:pt modelId="{5CE9D488-649D-4AAA-B51E-12075EF1EA5A}" type="parTrans" cxnId="{88D7C87E-9E0B-42DF-A17F-ACD912FBFB7E}">
      <dgm:prSet/>
      <dgm:spPr/>
      <dgm:t>
        <a:bodyPr/>
        <a:lstStyle/>
        <a:p>
          <a:endParaRPr lang="es-ES"/>
        </a:p>
      </dgm:t>
    </dgm:pt>
    <dgm:pt modelId="{1E5F17E8-65F7-4CEF-9D98-F42B4F4E6914}" type="sibTrans" cxnId="{88D7C87E-9E0B-42DF-A17F-ACD912FBFB7E}">
      <dgm:prSet/>
      <dgm:spPr/>
      <dgm:t>
        <a:bodyPr/>
        <a:lstStyle/>
        <a:p>
          <a:endParaRPr lang="es-ES"/>
        </a:p>
      </dgm:t>
    </dgm:pt>
    <dgm:pt modelId="{D82E043A-D47E-439D-A6F4-E7BB40BCB34C}">
      <dgm:prSet/>
      <dgm:spPr/>
      <dgm:t>
        <a:bodyPr/>
        <a:lstStyle/>
        <a:p>
          <a:pPr algn="l" rtl="0"/>
          <a:r>
            <a:rPr lang="es-ES" smtClean="0"/>
            <a:t>¿Cuándo ha sido tu último proceso selectivo?</a:t>
          </a:r>
          <a:endParaRPr lang="es-ES"/>
        </a:p>
      </dgm:t>
    </dgm:pt>
    <dgm:pt modelId="{2DB664A6-32FB-4210-8FA6-A846C7CB5812}" type="parTrans" cxnId="{A6A2638B-848A-45AD-B271-3710F75A6926}">
      <dgm:prSet/>
      <dgm:spPr/>
      <dgm:t>
        <a:bodyPr/>
        <a:lstStyle/>
        <a:p>
          <a:endParaRPr lang="es-ES"/>
        </a:p>
      </dgm:t>
    </dgm:pt>
    <dgm:pt modelId="{3F210F57-B4D2-4B65-988B-77C3D6334FCE}" type="sibTrans" cxnId="{A6A2638B-848A-45AD-B271-3710F75A6926}">
      <dgm:prSet/>
      <dgm:spPr/>
      <dgm:t>
        <a:bodyPr/>
        <a:lstStyle/>
        <a:p>
          <a:endParaRPr lang="es-ES"/>
        </a:p>
      </dgm:t>
    </dgm:pt>
    <dgm:pt modelId="{DF846A37-50F1-42D9-BD6F-C1B912D7B164}">
      <dgm:prSet/>
      <dgm:spPr/>
      <dgm:t>
        <a:bodyPr/>
        <a:lstStyle/>
        <a:p>
          <a:pPr algn="l" rtl="0"/>
          <a:r>
            <a:rPr lang="es-ES" smtClean="0"/>
            <a:t>En tu opinión, ¿por qué no conseguiste el objetivo en ese momento?</a:t>
          </a:r>
          <a:endParaRPr lang="es-ES"/>
        </a:p>
      </dgm:t>
    </dgm:pt>
    <dgm:pt modelId="{5F8EDC19-FF79-4DA3-9449-E7BD3A0C0003}" type="parTrans" cxnId="{196A93DC-0A3A-4054-928D-F08D95299138}">
      <dgm:prSet/>
      <dgm:spPr/>
      <dgm:t>
        <a:bodyPr/>
        <a:lstStyle/>
        <a:p>
          <a:endParaRPr lang="es-ES"/>
        </a:p>
      </dgm:t>
    </dgm:pt>
    <dgm:pt modelId="{D0A5DA0C-7266-41FF-B710-EC7186E93251}" type="sibTrans" cxnId="{196A93DC-0A3A-4054-928D-F08D95299138}">
      <dgm:prSet/>
      <dgm:spPr/>
      <dgm:t>
        <a:bodyPr/>
        <a:lstStyle/>
        <a:p>
          <a:endParaRPr lang="es-ES"/>
        </a:p>
      </dgm:t>
    </dgm:pt>
    <dgm:pt modelId="{03F91E06-680F-4102-802A-ADAD305D19E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Agenda de búsqueda de empleo</a:t>
          </a:r>
          <a:endParaRPr lang="es-ES" dirty="0"/>
        </a:p>
      </dgm:t>
    </dgm:pt>
    <dgm:pt modelId="{44C3A6B7-4E0D-4998-AA51-3A39753E7348}" type="parTrans" cxnId="{190F2639-918B-459F-9014-2705248D48E9}">
      <dgm:prSet/>
      <dgm:spPr/>
      <dgm:t>
        <a:bodyPr/>
        <a:lstStyle/>
        <a:p>
          <a:endParaRPr lang="es-ES"/>
        </a:p>
      </dgm:t>
    </dgm:pt>
    <dgm:pt modelId="{F85F8E7A-E49E-488C-B6C5-8278F6428E65}" type="sibTrans" cxnId="{190F2639-918B-459F-9014-2705248D48E9}">
      <dgm:prSet/>
      <dgm:spPr/>
      <dgm:t>
        <a:bodyPr/>
        <a:lstStyle/>
        <a:p>
          <a:endParaRPr lang="es-ES"/>
        </a:p>
      </dgm:t>
    </dgm:pt>
    <dgm:pt modelId="{03EB463C-4F6C-4C21-9F6E-C2192380CACE}">
      <dgm:prSet/>
      <dgm:spPr>
        <a:solidFill>
          <a:srgbClr val="385624"/>
        </a:solidFill>
      </dgm:spPr>
      <dgm:t>
        <a:bodyPr/>
        <a:lstStyle/>
        <a:p>
          <a:pPr algn="ctr" rtl="0"/>
          <a:r>
            <a:rPr lang="es-ES_tradnl" b="1" dirty="0" smtClean="0"/>
            <a:t>CUARTA SESION: TECNICAS DE BAE (116)</a:t>
          </a:r>
          <a:endParaRPr lang="es-ES" dirty="0"/>
        </a:p>
      </dgm:t>
    </dgm:pt>
    <dgm:pt modelId="{55A8DA5B-DCFF-4E01-A646-C6B6944533B5}" type="parTrans" cxnId="{17BADB1B-73EB-4262-B0DA-24A1F35C151B}">
      <dgm:prSet/>
      <dgm:spPr/>
      <dgm:t>
        <a:bodyPr/>
        <a:lstStyle/>
        <a:p>
          <a:endParaRPr lang="es-ES"/>
        </a:p>
      </dgm:t>
    </dgm:pt>
    <dgm:pt modelId="{F7895226-4194-467E-B7E0-8051F2CAB4F4}" type="sibTrans" cxnId="{17BADB1B-73EB-4262-B0DA-24A1F35C151B}">
      <dgm:prSet/>
      <dgm:spPr/>
      <dgm:t>
        <a:bodyPr/>
        <a:lstStyle/>
        <a:p>
          <a:endParaRPr lang="es-ES"/>
        </a:p>
      </dgm:t>
    </dgm:pt>
    <dgm:pt modelId="{14D5A337-6D19-46DE-87EA-F7F2C5CE6759}">
      <dgm:prSet/>
      <dgm:spPr/>
      <dgm:t>
        <a:bodyPr/>
        <a:lstStyle/>
        <a:p>
          <a:pPr rtl="0"/>
          <a:r>
            <a:rPr lang="es-ES" dirty="0" smtClean="0"/>
            <a:t>Contrastar las herramientas de BAE que utiliza y el uso y la frecuencia que hace de ellas</a:t>
          </a:r>
          <a:endParaRPr lang="es-ES" dirty="0"/>
        </a:p>
      </dgm:t>
    </dgm:pt>
    <dgm:pt modelId="{EDA0AD75-2175-48FB-80E8-D1684C558484}" type="parTrans" cxnId="{5BB9B907-D4FE-424B-B80A-AA279736F7AB}">
      <dgm:prSet/>
      <dgm:spPr/>
      <dgm:t>
        <a:bodyPr/>
        <a:lstStyle/>
        <a:p>
          <a:endParaRPr lang="es-ES"/>
        </a:p>
      </dgm:t>
    </dgm:pt>
    <dgm:pt modelId="{79EF62F0-2D64-4A85-AA32-35A34DA40CE5}" type="sibTrans" cxnId="{5BB9B907-D4FE-424B-B80A-AA279736F7AB}">
      <dgm:prSet/>
      <dgm:spPr/>
      <dgm:t>
        <a:bodyPr/>
        <a:lstStyle/>
        <a:p>
          <a:endParaRPr lang="es-ES"/>
        </a:p>
      </dgm:t>
    </dgm:pt>
    <dgm:pt modelId="{227290C0-0A24-432B-BA6B-E66855FB8D0A}">
      <dgm:prSet/>
      <dgm:spPr/>
      <dgm:t>
        <a:bodyPr/>
        <a:lstStyle/>
        <a:p>
          <a:pPr rtl="0"/>
          <a:r>
            <a:rPr lang="es-ES" dirty="0" smtClean="0"/>
            <a:t>30 minutos</a:t>
          </a:r>
          <a:endParaRPr lang="es-ES" dirty="0"/>
        </a:p>
      </dgm:t>
    </dgm:pt>
    <dgm:pt modelId="{33941B91-74F1-4729-84E4-BF1DB2A69230}" type="parTrans" cxnId="{14ED600A-628F-41EE-95D5-D63FAF61E8AF}">
      <dgm:prSet/>
      <dgm:spPr/>
      <dgm:t>
        <a:bodyPr/>
        <a:lstStyle/>
        <a:p>
          <a:endParaRPr lang="es-ES"/>
        </a:p>
      </dgm:t>
    </dgm:pt>
    <dgm:pt modelId="{0535592A-0436-42F4-AF76-D72EB16C7916}" type="sibTrans" cxnId="{14ED600A-628F-41EE-95D5-D63FAF61E8AF}">
      <dgm:prSet/>
      <dgm:spPr/>
      <dgm:t>
        <a:bodyPr/>
        <a:lstStyle/>
        <a:p>
          <a:endParaRPr lang="es-ES"/>
        </a:p>
      </dgm:t>
    </dgm:pt>
    <dgm:pt modelId="{9F181455-D186-424C-9752-92D1CA1F8D4B}" type="pres">
      <dgm:prSet presAssocID="{3D597B2F-9C20-4894-9E02-1331D914FA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A43468-0C56-426D-8576-5F5D453D6910}" type="pres">
      <dgm:prSet presAssocID="{03EB463C-4F6C-4C21-9F6E-C2192380CACE}" presName="parentText" presStyleLbl="node1" presStyleIdx="0" presStyleCnt="7" custLinFactY="-189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E4A96-5C16-4A97-86E7-C987D83EDD49}" type="pres">
      <dgm:prSet presAssocID="{F7895226-4194-467E-B7E0-8051F2CAB4F4}" presName="spacer" presStyleCnt="0"/>
      <dgm:spPr/>
    </dgm:pt>
    <dgm:pt modelId="{D4D9F3CA-601B-4AF9-A256-2669102D590D}" type="pres">
      <dgm:prSet presAssocID="{1C130D5D-8FB8-413A-B847-673595F3E40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C4DB8-C995-4953-BD7D-FC6490417328}" type="pres">
      <dgm:prSet presAssocID="{1C130D5D-8FB8-413A-B847-673595F3E40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354EC2-67D3-440C-A8C0-BAD683FCB956}" type="pres">
      <dgm:prSet presAssocID="{BC51F5C1-E6D0-41BA-B2B3-328E4FF75BE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9887D9-1025-4094-B7B2-C2CDA6AA4CAE}" type="pres">
      <dgm:prSet presAssocID="{BC51F5C1-E6D0-41BA-B2B3-328E4FF75BE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BDE379-7733-4D88-BD28-A61EF45C05C8}" type="pres">
      <dgm:prSet presAssocID="{79533BA4-109C-48B2-8073-2D46364C0F5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8F56EE-A64D-4B0C-AE38-76725382E7EE}" type="pres">
      <dgm:prSet presAssocID="{79533BA4-109C-48B2-8073-2D46364C0F5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34B78-8477-44F9-8755-DD7F3BCDD0CE}" type="pres">
      <dgm:prSet presAssocID="{0A7B9B03-47E7-41A1-B724-B960F652708A}" presName="parentText" presStyleLbl="node1" presStyleIdx="4" presStyleCnt="7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094F5-95D5-46D4-8742-1F59A64A606C}" type="pres">
      <dgm:prSet presAssocID="{A67B551F-DCBC-4747-ADF5-AABF91927BCB}" presName="spacer" presStyleCnt="0"/>
      <dgm:spPr/>
    </dgm:pt>
    <dgm:pt modelId="{C3CA77E0-7A0A-4292-8960-4748E34EF656}" type="pres">
      <dgm:prSet presAssocID="{BB1464F2-ED53-458D-A8E9-27E077216C1A}" presName="parentText" presStyleLbl="node1" presStyleIdx="5" presStyleCnt="7" custScaleX="45429" custLinFactNeighborX="-25487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83701-3ADD-472B-A220-D1857D70C2E6}" type="pres">
      <dgm:prSet presAssocID="{BB1464F2-ED53-458D-A8E9-27E077216C1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A8C282-4C19-42F9-BC77-3B67CA911BD7}" type="pres">
      <dgm:prSet presAssocID="{03F91E06-680F-4102-802A-ADAD305D19EA}" presName="parentText" presStyleLbl="node1" presStyleIdx="6" presStyleCnt="7" custScaleX="48027" custLinFactNeighborX="-24085" custLinFactNeighborY="175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593947-A2F0-4804-9DB6-63336ED1E671}" srcId="{3D597B2F-9C20-4894-9E02-1331D914FAF9}" destId="{79533BA4-109C-48B2-8073-2D46364C0F5D}" srcOrd="3" destOrd="0" parTransId="{FE315181-6C45-432D-BE2A-F6F7ADE1E5D4}" sibTransId="{03014DF4-6B79-41EA-A6DB-936CAF99B86A}"/>
    <dgm:cxn modelId="{B1E82672-A9DA-4B54-B6D4-4C7F3D95DC75}" type="presOf" srcId="{BB1464F2-ED53-458D-A8E9-27E077216C1A}" destId="{C3CA77E0-7A0A-4292-8960-4748E34EF656}" srcOrd="0" destOrd="0" presId="urn:microsoft.com/office/officeart/2005/8/layout/vList2"/>
    <dgm:cxn modelId="{196A93DC-0A3A-4054-928D-F08D95299138}" srcId="{BB1464F2-ED53-458D-A8E9-27E077216C1A}" destId="{DF846A37-50F1-42D9-BD6F-C1B912D7B164}" srcOrd="4" destOrd="0" parTransId="{5F8EDC19-FF79-4DA3-9449-E7BD3A0C0003}" sibTransId="{D0A5DA0C-7266-41FF-B710-EC7186E93251}"/>
    <dgm:cxn modelId="{11905B8B-C605-49AB-9D40-84EE9DF1B471}" type="presOf" srcId="{BC51F5C1-E6D0-41BA-B2B3-328E4FF75BE9}" destId="{17354EC2-67D3-440C-A8C0-BAD683FCB956}" srcOrd="0" destOrd="0" presId="urn:microsoft.com/office/officeart/2005/8/layout/vList2"/>
    <dgm:cxn modelId="{2DFBE8E2-5C1A-468E-B4CA-9121CE7CE8EB}" type="presOf" srcId="{D53F2DCC-A11E-40AC-9813-0731C6F3070A}" destId="{FB883701-3ADD-472B-A220-D1857D70C2E6}" srcOrd="0" destOrd="2" presId="urn:microsoft.com/office/officeart/2005/8/layout/vList2"/>
    <dgm:cxn modelId="{88D7C87E-9E0B-42DF-A17F-ACD912FBFB7E}" srcId="{BB1464F2-ED53-458D-A8E9-27E077216C1A}" destId="{D53F2DCC-A11E-40AC-9813-0731C6F3070A}" srcOrd="2" destOrd="0" parTransId="{5CE9D488-649D-4AAA-B51E-12075EF1EA5A}" sibTransId="{1E5F17E8-65F7-4CEF-9D98-F42B4F4E6914}"/>
    <dgm:cxn modelId="{444C9D5A-A53D-4A70-A1F6-92C5673F70B7}" srcId="{79533BA4-109C-48B2-8073-2D46364C0F5D}" destId="{2A198FC8-2023-4BCB-B80B-76E6CEA63DD1}" srcOrd="2" destOrd="0" parTransId="{E94AB1F1-D99F-4762-8BFC-179A7CE7D942}" sibTransId="{37EE0048-C61B-431E-8147-5CB162AFE380}"/>
    <dgm:cxn modelId="{30D0373D-5499-4E58-9DBD-8FCF877A1835}" srcId="{79533BA4-109C-48B2-8073-2D46364C0F5D}" destId="{01038B5C-A284-41DE-8435-E3C773A09E73}" srcOrd="0" destOrd="0" parTransId="{DA7C0FDB-2941-4222-8FE2-AE3CAEE8DE61}" sibTransId="{B88C971C-5393-4125-A226-A7C7A6102B05}"/>
    <dgm:cxn modelId="{163D5789-82DC-4626-9041-B99B4387DEA7}" type="presOf" srcId="{2A198FC8-2023-4BCB-B80B-76E6CEA63DD1}" destId="{218F56EE-A64D-4B0C-AE38-76725382E7EE}" srcOrd="0" destOrd="2" presId="urn:microsoft.com/office/officeart/2005/8/layout/vList2"/>
    <dgm:cxn modelId="{54E766D7-5799-4E14-A0F1-A11807A80ABD}" srcId="{3D597B2F-9C20-4894-9E02-1331D914FAF9}" destId="{BC51F5C1-E6D0-41BA-B2B3-328E4FF75BE9}" srcOrd="2" destOrd="0" parTransId="{63D8FF39-B28E-4388-9CFF-8CD29306851A}" sibTransId="{01035166-E884-43FB-B4E9-0447207DCEFC}"/>
    <dgm:cxn modelId="{6AB1CEF3-C55C-4536-8F64-22CF2EEB9CC4}" srcId="{3D597B2F-9C20-4894-9E02-1331D914FAF9}" destId="{0A7B9B03-47E7-41A1-B724-B960F652708A}" srcOrd="4" destOrd="0" parTransId="{DED7D620-CECF-4A49-9EEB-18F9CBA7286F}" sibTransId="{A67B551F-DCBC-4747-ADF5-AABF91927BCB}"/>
    <dgm:cxn modelId="{9991AF53-3574-429F-AF3D-2D259C53D5C1}" type="presOf" srcId="{DFAD13D1-9F06-41FC-8119-79008130A88A}" destId="{FB883701-3ADD-472B-A220-D1857D70C2E6}" srcOrd="0" destOrd="0" presId="urn:microsoft.com/office/officeart/2005/8/layout/vList2"/>
    <dgm:cxn modelId="{5BB9B907-D4FE-424B-B80A-AA279736F7AB}" srcId="{1C130D5D-8FB8-413A-B847-673595F3E40B}" destId="{14D5A337-6D19-46DE-87EA-F7F2C5CE6759}" srcOrd="0" destOrd="0" parTransId="{EDA0AD75-2175-48FB-80E8-D1684C558484}" sibTransId="{79EF62F0-2D64-4A85-AA32-35A34DA40CE5}"/>
    <dgm:cxn modelId="{0C8E28A1-B549-4666-87D2-C72FEB8AE181}" type="presOf" srcId="{0A7B9B03-47E7-41A1-B724-B960F652708A}" destId="{9A334B78-8477-44F9-8755-DD7F3BCDD0CE}" srcOrd="0" destOrd="0" presId="urn:microsoft.com/office/officeart/2005/8/layout/vList2"/>
    <dgm:cxn modelId="{51A73B1B-8C33-490C-9937-30E6697183C6}" type="presOf" srcId="{DF846A37-50F1-42D9-BD6F-C1B912D7B164}" destId="{FB883701-3ADD-472B-A220-D1857D70C2E6}" srcOrd="0" destOrd="4" presId="urn:microsoft.com/office/officeart/2005/8/layout/vList2"/>
    <dgm:cxn modelId="{5A810443-DAC6-4DA3-92C6-304994561C0E}" type="presOf" srcId="{14D5A337-6D19-46DE-87EA-F7F2C5CE6759}" destId="{492C4DB8-C995-4953-BD7D-FC6490417328}" srcOrd="0" destOrd="0" presId="urn:microsoft.com/office/officeart/2005/8/layout/vList2"/>
    <dgm:cxn modelId="{A6A2638B-848A-45AD-B271-3710F75A6926}" srcId="{BB1464F2-ED53-458D-A8E9-27E077216C1A}" destId="{D82E043A-D47E-439D-A6F4-E7BB40BCB34C}" srcOrd="3" destOrd="0" parTransId="{2DB664A6-32FB-4210-8FA6-A846C7CB5812}" sibTransId="{3F210F57-B4D2-4B65-988B-77C3D6334FCE}"/>
    <dgm:cxn modelId="{3DA6535E-3640-43EA-B274-EBC3EE51239F}" srcId="{BB1464F2-ED53-458D-A8E9-27E077216C1A}" destId="{DFAD13D1-9F06-41FC-8119-79008130A88A}" srcOrd="0" destOrd="0" parTransId="{09DB1F8B-838D-4FFE-859A-EB8C23D4B328}" sibTransId="{894D58DF-6ED9-4071-84CB-70757F35445C}"/>
    <dgm:cxn modelId="{148ECC70-0EDD-4CC1-B9EE-058FE271C815}" type="presOf" srcId="{D82E043A-D47E-439D-A6F4-E7BB40BCB34C}" destId="{FB883701-3ADD-472B-A220-D1857D70C2E6}" srcOrd="0" destOrd="3" presId="urn:microsoft.com/office/officeart/2005/8/layout/vList2"/>
    <dgm:cxn modelId="{396ADE00-A312-4576-8A67-FB9B7A5176CE}" type="presOf" srcId="{01038B5C-A284-41DE-8435-E3C773A09E73}" destId="{218F56EE-A64D-4B0C-AE38-76725382E7EE}" srcOrd="0" destOrd="0" presId="urn:microsoft.com/office/officeart/2005/8/layout/vList2"/>
    <dgm:cxn modelId="{14CF6791-8961-49BA-A51E-9DB8A918B01D}" type="presOf" srcId="{03EB463C-4F6C-4C21-9F6E-C2192380CACE}" destId="{37A43468-0C56-426D-8576-5F5D453D6910}" srcOrd="0" destOrd="0" presId="urn:microsoft.com/office/officeart/2005/8/layout/vList2"/>
    <dgm:cxn modelId="{801E79AD-CAF1-46E5-A746-87A0784E0F41}" type="presOf" srcId="{FBD577A4-790F-4AC6-9433-391D76DC2DA3}" destId="{218F56EE-A64D-4B0C-AE38-76725382E7EE}" srcOrd="0" destOrd="1" presId="urn:microsoft.com/office/officeart/2005/8/layout/vList2"/>
    <dgm:cxn modelId="{FCD47041-C61E-49E2-9F91-F324605BD434}" type="presOf" srcId="{03F91E06-680F-4102-802A-ADAD305D19EA}" destId="{F2A8C282-4C19-42F9-BC77-3B67CA911BD7}" srcOrd="0" destOrd="0" presId="urn:microsoft.com/office/officeart/2005/8/layout/vList2"/>
    <dgm:cxn modelId="{14ED600A-628F-41EE-95D5-D63FAF61E8AF}" srcId="{BC51F5C1-E6D0-41BA-B2B3-328E4FF75BE9}" destId="{227290C0-0A24-432B-BA6B-E66855FB8D0A}" srcOrd="0" destOrd="0" parTransId="{33941B91-74F1-4729-84E4-BF1DB2A69230}" sibTransId="{0535592A-0436-42F4-AF76-D72EB16C7916}"/>
    <dgm:cxn modelId="{17BADB1B-73EB-4262-B0DA-24A1F35C151B}" srcId="{3D597B2F-9C20-4894-9E02-1331D914FAF9}" destId="{03EB463C-4F6C-4C21-9F6E-C2192380CACE}" srcOrd="0" destOrd="0" parTransId="{55A8DA5B-DCFF-4E01-A646-C6B6944533B5}" sibTransId="{F7895226-4194-467E-B7E0-8051F2CAB4F4}"/>
    <dgm:cxn modelId="{ECE6833A-0F93-446B-A96D-B4864DA4CA75}" type="presOf" srcId="{3D597B2F-9C20-4894-9E02-1331D914FAF9}" destId="{9F181455-D186-424C-9752-92D1CA1F8D4B}" srcOrd="0" destOrd="0" presId="urn:microsoft.com/office/officeart/2005/8/layout/vList2"/>
    <dgm:cxn modelId="{B6BD54E0-CBA1-4A92-9FD9-0CAF3FFD4412}" type="presOf" srcId="{3A2127AF-7F96-4001-B48E-95D04A9BBE3F}" destId="{FB883701-3ADD-472B-A220-D1857D70C2E6}" srcOrd="0" destOrd="1" presId="urn:microsoft.com/office/officeart/2005/8/layout/vList2"/>
    <dgm:cxn modelId="{EFC27A1B-640B-4D98-83A9-64CBD7798849}" srcId="{79533BA4-109C-48B2-8073-2D46364C0F5D}" destId="{FBD577A4-790F-4AC6-9433-391D76DC2DA3}" srcOrd="1" destOrd="0" parTransId="{26768F2B-EF8B-47F2-A228-584B10610FCC}" sibTransId="{4811521B-F902-4CF5-90AA-438084875CB8}"/>
    <dgm:cxn modelId="{190F2639-918B-459F-9014-2705248D48E9}" srcId="{3D597B2F-9C20-4894-9E02-1331D914FAF9}" destId="{03F91E06-680F-4102-802A-ADAD305D19EA}" srcOrd="6" destOrd="0" parTransId="{44C3A6B7-4E0D-4998-AA51-3A39753E7348}" sibTransId="{F85F8E7A-E49E-488C-B6C5-8278F6428E65}"/>
    <dgm:cxn modelId="{2174B98C-CEE8-4ABA-9370-AE37660BEAE6}" srcId="{3D597B2F-9C20-4894-9E02-1331D914FAF9}" destId="{1C130D5D-8FB8-413A-B847-673595F3E40B}" srcOrd="1" destOrd="0" parTransId="{11F7C5EF-0BC9-4C3D-BDB9-28A3E99232AB}" sibTransId="{5FCD7AF8-27C3-4A1D-A438-468370AA6C24}"/>
    <dgm:cxn modelId="{D1288D95-0AEF-4C92-91D8-F9B7B95DFE67}" type="presOf" srcId="{79533BA4-109C-48B2-8073-2D46364C0F5D}" destId="{B7BDE379-7733-4D88-BD28-A61EF45C05C8}" srcOrd="0" destOrd="0" presId="urn:microsoft.com/office/officeart/2005/8/layout/vList2"/>
    <dgm:cxn modelId="{8C6426A5-4A47-49B9-95A2-51CB63AF2258}" type="presOf" srcId="{1C130D5D-8FB8-413A-B847-673595F3E40B}" destId="{D4D9F3CA-601B-4AF9-A256-2669102D590D}" srcOrd="0" destOrd="0" presId="urn:microsoft.com/office/officeart/2005/8/layout/vList2"/>
    <dgm:cxn modelId="{BB9D72B2-E638-4270-BB6B-7E7B5A1A62C0}" srcId="{3D597B2F-9C20-4894-9E02-1331D914FAF9}" destId="{BB1464F2-ED53-458D-A8E9-27E077216C1A}" srcOrd="5" destOrd="0" parTransId="{F05D1C4F-0060-43B3-A3E1-D9D17A54C76F}" sibTransId="{C26C0614-BA06-48B5-840F-78206234B79C}"/>
    <dgm:cxn modelId="{7825B69A-6E34-4FC6-A25B-C3110455132F}" type="presOf" srcId="{227290C0-0A24-432B-BA6B-E66855FB8D0A}" destId="{0E9887D9-1025-4094-B7B2-C2CDA6AA4CAE}" srcOrd="0" destOrd="0" presId="urn:microsoft.com/office/officeart/2005/8/layout/vList2"/>
    <dgm:cxn modelId="{A28EA151-0701-4F98-AD70-EBC37E3B33B6}" srcId="{BB1464F2-ED53-458D-A8E9-27E077216C1A}" destId="{3A2127AF-7F96-4001-B48E-95D04A9BBE3F}" srcOrd="1" destOrd="0" parTransId="{21EB8BD8-A7E8-40E2-B3D1-B9D7680FA9B2}" sibTransId="{F9F19213-5786-4284-AB7F-8647A2F1D200}"/>
    <dgm:cxn modelId="{9749E387-2968-4630-A828-8C469D71E7F9}" type="presParOf" srcId="{9F181455-D186-424C-9752-92D1CA1F8D4B}" destId="{37A43468-0C56-426D-8576-5F5D453D6910}" srcOrd="0" destOrd="0" presId="urn:microsoft.com/office/officeart/2005/8/layout/vList2"/>
    <dgm:cxn modelId="{1F18D830-CCFF-4580-B414-D9013370B843}" type="presParOf" srcId="{9F181455-D186-424C-9752-92D1CA1F8D4B}" destId="{D00E4A96-5C16-4A97-86E7-C987D83EDD49}" srcOrd="1" destOrd="0" presId="urn:microsoft.com/office/officeart/2005/8/layout/vList2"/>
    <dgm:cxn modelId="{CBCF699D-B343-4968-9FA9-EA4781954F90}" type="presParOf" srcId="{9F181455-D186-424C-9752-92D1CA1F8D4B}" destId="{D4D9F3CA-601B-4AF9-A256-2669102D590D}" srcOrd="2" destOrd="0" presId="urn:microsoft.com/office/officeart/2005/8/layout/vList2"/>
    <dgm:cxn modelId="{A2FEAC1C-F845-4EA0-BA04-0AC6D406D3A0}" type="presParOf" srcId="{9F181455-D186-424C-9752-92D1CA1F8D4B}" destId="{492C4DB8-C995-4953-BD7D-FC6490417328}" srcOrd="3" destOrd="0" presId="urn:microsoft.com/office/officeart/2005/8/layout/vList2"/>
    <dgm:cxn modelId="{06B4759B-D44B-46DD-8987-544020B707B3}" type="presParOf" srcId="{9F181455-D186-424C-9752-92D1CA1F8D4B}" destId="{17354EC2-67D3-440C-A8C0-BAD683FCB956}" srcOrd="4" destOrd="0" presId="urn:microsoft.com/office/officeart/2005/8/layout/vList2"/>
    <dgm:cxn modelId="{AC266DC6-7BEF-489D-BF01-E00FDC276ADC}" type="presParOf" srcId="{9F181455-D186-424C-9752-92D1CA1F8D4B}" destId="{0E9887D9-1025-4094-B7B2-C2CDA6AA4CAE}" srcOrd="5" destOrd="0" presId="urn:microsoft.com/office/officeart/2005/8/layout/vList2"/>
    <dgm:cxn modelId="{3D862567-2A76-448F-B71A-7CB65590C4AD}" type="presParOf" srcId="{9F181455-D186-424C-9752-92D1CA1F8D4B}" destId="{B7BDE379-7733-4D88-BD28-A61EF45C05C8}" srcOrd="6" destOrd="0" presId="urn:microsoft.com/office/officeart/2005/8/layout/vList2"/>
    <dgm:cxn modelId="{D20ED108-052D-4073-90F6-8F052D7A6761}" type="presParOf" srcId="{9F181455-D186-424C-9752-92D1CA1F8D4B}" destId="{218F56EE-A64D-4B0C-AE38-76725382E7EE}" srcOrd="7" destOrd="0" presId="urn:microsoft.com/office/officeart/2005/8/layout/vList2"/>
    <dgm:cxn modelId="{D4DEA64B-68DB-4CD5-BC3F-372F03487617}" type="presParOf" srcId="{9F181455-D186-424C-9752-92D1CA1F8D4B}" destId="{9A334B78-8477-44F9-8755-DD7F3BCDD0CE}" srcOrd="8" destOrd="0" presId="urn:microsoft.com/office/officeart/2005/8/layout/vList2"/>
    <dgm:cxn modelId="{7C3B8D6F-4FB3-4C48-93AF-F6EDA0B10AB1}" type="presParOf" srcId="{9F181455-D186-424C-9752-92D1CA1F8D4B}" destId="{1B9094F5-95D5-46D4-8742-1F59A64A606C}" srcOrd="9" destOrd="0" presId="urn:microsoft.com/office/officeart/2005/8/layout/vList2"/>
    <dgm:cxn modelId="{13EB136D-6213-4EBF-B8E2-02E4690920F8}" type="presParOf" srcId="{9F181455-D186-424C-9752-92D1CA1F8D4B}" destId="{C3CA77E0-7A0A-4292-8960-4748E34EF656}" srcOrd="10" destOrd="0" presId="urn:microsoft.com/office/officeart/2005/8/layout/vList2"/>
    <dgm:cxn modelId="{6D3A6FD5-5126-4FEA-816E-637F047FA953}" type="presParOf" srcId="{9F181455-D186-424C-9752-92D1CA1F8D4B}" destId="{FB883701-3ADD-472B-A220-D1857D70C2E6}" srcOrd="11" destOrd="0" presId="urn:microsoft.com/office/officeart/2005/8/layout/vList2"/>
    <dgm:cxn modelId="{407E3D8B-A726-48FC-8403-BDB0727EC108}" type="presParOf" srcId="{9F181455-D186-424C-9752-92D1CA1F8D4B}" destId="{F2A8C282-4C19-42F9-BC77-3B67CA911BD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C93103-586F-479B-A125-EF2047BA0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7A948-39A8-48EA-80F8-77D12233F519}">
      <dgm:prSet custT="1"/>
      <dgm:spPr>
        <a:solidFill>
          <a:srgbClr val="385624"/>
        </a:solidFill>
      </dgm:spPr>
      <dgm:t>
        <a:bodyPr/>
        <a:lstStyle/>
        <a:p>
          <a:pPr rtl="0"/>
          <a:r>
            <a:rPr lang="es-ES_tradnl" sz="2000" b="1" dirty="0" smtClean="0"/>
            <a:t>RECURSOS PARA DEMANDANTES</a:t>
          </a:r>
          <a:endParaRPr lang="es-ES" sz="2000" dirty="0"/>
        </a:p>
      </dgm:t>
    </dgm:pt>
    <dgm:pt modelId="{2735CA41-572C-43CE-9015-8A7F7FEFC9FA}" type="parTrans" cxnId="{BA16702C-85D9-48B2-8557-03542FE9CB2A}">
      <dgm:prSet/>
      <dgm:spPr/>
      <dgm:t>
        <a:bodyPr/>
        <a:lstStyle/>
        <a:p>
          <a:endParaRPr lang="es-ES"/>
        </a:p>
      </dgm:t>
    </dgm:pt>
    <dgm:pt modelId="{1EFF3A86-7987-4DE3-8392-DE597DEE3BFF}" type="sibTrans" cxnId="{BA16702C-85D9-48B2-8557-03542FE9CB2A}">
      <dgm:prSet/>
      <dgm:spPr/>
      <dgm:t>
        <a:bodyPr/>
        <a:lstStyle/>
        <a:p>
          <a:endParaRPr lang="es-ES"/>
        </a:p>
      </dgm:t>
    </dgm:pt>
    <dgm:pt modelId="{713454BA-7E70-4EF0-92EB-92E395CB47B4}">
      <dgm:prSet custT="1"/>
      <dgm:spPr/>
      <dgm:t>
        <a:bodyPr/>
        <a:lstStyle/>
        <a:p>
          <a:pPr algn="l"/>
          <a:r>
            <a:rPr lang="es-ES" sz="2000" dirty="0" smtClean="0"/>
            <a:t>4.1. Agenda BAE_ Autoevaluación</a:t>
          </a:r>
          <a:endParaRPr lang="es-ES" sz="2000" dirty="0"/>
        </a:p>
      </dgm:t>
    </dgm:pt>
    <dgm:pt modelId="{5D33D32E-1584-45DB-84F4-945A4537E1AA}" type="parTrans" cxnId="{31BFDBE8-35B7-47E6-8339-7B72F165D0B8}">
      <dgm:prSet/>
      <dgm:spPr/>
      <dgm:t>
        <a:bodyPr/>
        <a:lstStyle/>
        <a:p>
          <a:endParaRPr lang="es-ES"/>
        </a:p>
      </dgm:t>
    </dgm:pt>
    <dgm:pt modelId="{D71D4B8D-6A15-4499-81B3-5D9CE81F8785}" type="sibTrans" cxnId="{31BFDBE8-35B7-47E6-8339-7B72F165D0B8}">
      <dgm:prSet/>
      <dgm:spPr/>
      <dgm:t>
        <a:bodyPr/>
        <a:lstStyle/>
        <a:p>
          <a:endParaRPr lang="es-ES"/>
        </a:p>
      </dgm:t>
    </dgm:pt>
    <dgm:pt modelId="{1A2EED65-AE19-4650-9147-2D192717A9CD}">
      <dgm:prSet custT="1"/>
      <dgm:spPr/>
      <dgm:t>
        <a:bodyPr/>
        <a:lstStyle/>
        <a:p>
          <a:pPr algn="just"/>
          <a:r>
            <a:rPr lang="es-ES" sz="2000" dirty="0" smtClean="0"/>
            <a:t>4.2. Búsqueda multicanal</a:t>
          </a:r>
          <a:endParaRPr lang="es-ES" sz="2000" dirty="0"/>
        </a:p>
      </dgm:t>
    </dgm:pt>
    <dgm:pt modelId="{2395B18F-2D5C-48A8-8567-352831FF1FE7}" type="parTrans" cxnId="{F58E42F9-0F01-4E71-AC6E-2D4353607472}">
      <dgm:prSet/>
      <dgm:spPr/>
      <dgm:t>
        <a:bodyPr/>
        <a:lstStyle/>
        <a:p>
          <a:endParaRPr lang="es-ES"/>
        </a:p>
      </dgm:t>
    </dgm:pt>
    <dgm:pt modelId="{35893970-BE03-485B-A46A-9CA3CB339CC0}" type="sibTrans" cxnId="{F58E42F9-0F01-4E71-AC6E-2D4353607472}">
      <dgm:prSet/>
      <dgm:spPr/>
      <dgm:t>
        <a:bodyPr/>
        <a:lstStyle/>
        <a:p>
          <a:endParaRPr lang="es-ES"/>
        </a:p>
      </dgm:t>
    </dgm:pt>
    <dgm:pt modelId="{CFED0DFE-4775-4C6E-A720-71C9A8B6787E}">
      <dgm:prSet custT="1"/>
      <dgm:spPr/>
      <dgm:t>
        <a:bodyPr/>
        <a:lstStyle/>
        <a:p>
          <a:pPr algn="l"/>
          <a:r>
            <a:rPr lang="es-ES" sz="2000" dirty="0" smtClean="0"/>
            <a:t>4.3 Red de contactos</a:t>
          </a:r>
          <a:endParaRPr lang="es-ES" sz="2000" dirty="0"/>
        </a:p>
      </dgm:t>
    </dgm:pt>
    <dgm:pt modelId="{B094398F-E4A2-44F9-BCAF-C886FCC72A60}" type="parTrans" cxnId="{FF2083FD-C555-4EBE-8518-7BECC12A603C}">
      <dgm:prSet/>
      <dgm:spPr/>
      <dgm:t>
        <a:bodyPr/>
        <a:lstStyle/>
        <a:p>
          <a:endParaRPr lang="es-ES"/>
        </a:p>
      </dgm:t>
    </dgm:pt>
    <dgm:pt modelId="{2F37A2C9-62C0-4614-BB0A-B9B47F166806}" type="sibTrans" cxnId="{FF2083FD-C555-4EBE-8518-7BECC12A603C}">
      <dgm:prSet/>
      <dgm:spPr/>
      <dgm:t>
        <a:bodyPr/>
        <a:lstStyle/>
        <a:p>
          <a:endParaRPr lang="es-ES"/>
        </a:p>
      </dgm:t>
    </dgm:pt>
    <dgm:pt modelId="{24EE249F-E168-4E6E-A42C-CF625FF9C4D3}" type="pres">
      <dgm:prSet presAssocID="{C6C93103-586F-479B-A125-EF2047BA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E9F88-687A-4D94-B58C-8AFA6CACB0E7}" type="pres">
      <dgm:prSet presAssocID="{6B37A948-39A8-48EA-80F8-77D12233F519}" presName="parentText" presStyleLbl="node1" presStyleIdx="0" presStyleCnt="1" custScaleX="69716" custScaleY="37254" custLinFactNeighborX="-18162" custLinFactNeighborY="-164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FC9D5-530F-474C-A1AC-CC48B75CB627}" type="pres">
      <dgm:prSet presAssocID="{6B37A948-39A8-48EA-80F8-77D12233F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565DB6-DA37-4D4D-AC90-9B221EA6D223}" type="presOf" srcId="{CFED0DFE-4775-4C6E-A720-71C9A8B6787E}" destId="{83EFC9D5-530F-474C-A1AC-CC48B75CB627}" srcOrd="0" destOrd="2" presId="urn:microsoft.com/office/officeart/2005/8/layout/vList2"/>
    <dgm:cxn modelId="{7229075F-1BFF-4A50-8CD7-F5EFBA52ED7C}" type="presOf" srcId="{6B37A948-39A8-48EA-80F8-77D12233F519}" destId="{B73E9F88-687A-4D94-B58C-8AFA6CACB0E7}" srcOrd="0" destOrd="0" presId="urn:microsoft.com/office/officeart/2005/8/layout/vList2"/>
    <dgm:cxn modelId="{DF50FC35-CAF1-473C-A5A2-F3DBE3E08BA4}" type="presOf" srcId="{713454BA-7E70-4EF0-92EB-92E395CB47B4}" destId="{83EFC9D5-530F-474C-A1AC-CC48B75CB627}" srcOrd="0" destOrd="0" presId="urn:microsoft.com/office/officeart/2005/8/layout/vList2"/>
    <dgm:cxn modelId="{BA16702C-85D9-48B2-8557-03542FE9CB2A}" srcId="{C6C93103-586F-479B-A125-EF2047BA0273}" destId="{6B37A948-39A8-48EA-80F8-77D12233F519}" srcOrd="0" destOrd="0" parTransId="{2735CA41-572C-43CE-9015-8A7F7FEFC9FA}" sibTransId="{1EFF3A86-7987-4DE3-8392-DE597DEE3BFF}"/>
    <dgm:cxn modelId="{CB20B643-35EC-4FB1-A1FA-9ACF8B9FA0F6}" type="presOf" srcId="{C6C93103-586F-479B-A125-EF2047BA0273}" destId="{24EE249F-E168-4E6E-A42C-CF625FF9C4D3}" srcOrd="0" destOrd="0" presId="urn:microsoft.com/office/officeart/2005/8/layout/vList2"/>
    <dgm:cxn modelId="{EBAB93D8-5BF1-409B-8822-D6D79E49B810}" type="presOf" srcId="{1A2EED65-AE19-4650-9147-2D192717A9CD}" destId="{83EFC9D5-530F-474C-A1AC-CC48B75CB627}" srcOrd="0" destOrd="1" presId="urn:microsoft.com/office/officeart/2005/8/layout/vList2"/>
    <dgm:cxn modelId="{F58E42F9-0F01-4E71-AC6E-2D4353607472}" srcId="{6B37A948-39A8-48EA-80F8-77D12233F519}" destId="{1A2EED65-AE19-4650-9147-2D192717A9CD}" srcOrd="1" destOrd="0" parTransId="{2395B18F-2D5C-48A8-8567-352831FF1FE7}" sibTransId="{35893970-BE03-485B-A46A-9CA3CB339CC0}"/>
    <dgm:cxn modelId="{FF2083FD-C555-4EBE-8518-7BECC12A603C}" srcId="{6B37A948-39A8-48EA-80F8-77D12233F519}" destId="{CFED0DFE-4775-4C6E-A720-71C9A8B6787E}" srcOrd="2" destOrd="0" parTransId="{B094398F-E4A2-44F9-BCAF-C886FCC72A60}" sibTransId="{2F37A2C9-62C0-4614-BB0A-B9B47F166806}"/>
    <dgm:cxn modelId="{31BFDBE8-35B7-47E6-8339-7B72F165D0B8}" srcId="{6B37A948-39A8-48EA-80F8-77D12233F519}" destId="{713454BA-7E70-4EF0-92EB-92E395CB47B4}" srcOrd="0" destOrd="0" parTransId="{5D33D32E-1584-45DB-84F4-945A4537E1AA}" sibTransId="{D71D4B8D-6A15-4499-81B3-5D9CE81F8785}"/>
    <dgm:cxn modelId="{461C4CCE-96C4-4FF8-8AB9-051075EBE9BD}" type="presParOf" srcId="{24EE249F-E168-4E6E-A42C-CF625FF9C4D3}" destId="{B73E9F88-687A-4D94-B58C-8AFA6CACB0E7}" srcOrd="0" destOrd="0" presId="urn:microsoft.com/office/officeart/2005/8/layout/vList2"/>
    <dgm:cxn modelId="{A1429A67-5767-4C9E-9809-B60551F53D77}" type="presParOf" srcId="{24EE249F-E168-4E6E-A42C-CF625FF9C4D3}" destId="{83EFC9D5-530F-474C-A1AC-CC48B75CB6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F3F27-8A59-48F5-A730-CDCD8B77C7CD}">
      <dsp:nvSpPr>
        <dsp:cNvPr id="0" name=""/>
        <dsp:cNvSpPr/>
      </dsp:nvSpPr>
      <dsp:spPr>
        <a:xfrm>
          <a:off x="0" y="36302"/>
          <a:ext cx="9256521" cy="45571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PROYECTO DE ORIENTACIÓN Y EMPLEO</a:t>
          </a:r>
          <a:endParaRPr lang="es-ES" sz="1900" kern="1200" dirty="0"/>
        </a:p>
      </dsp:txBody>
      <dsp:txXfrm>
        <a:off x="22246" y="58548"/>
        <a:ext cx="9212029" cy="411223"/>
      </dsp:txXfrm>
    </dsp:sp>
    <dsp:sp modelId="{8156EF6C-8B15-46AE-A657-80786622FFCA}">
      <dsp:nvSpPr>
        <dsp:cNvPr id="0" name=""/>
        <dsp:cNvSpPr/>
      </dsp:nvSpPr>
      <dsp:spPr>
        <a:xfrm>
          <a:off x="0" y="546737"/>
          <a:ext cx="9256521" cy="45571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Sesiones individuales </a:t>
          </a:r>
          <a:endParaRPr lang="es-ES" sz="1900" kern="1200" dirty="0"/>
        </a:p>
      </dsp:txBody>
      <dsp:txXfrm>
        <a:off x="22246" y="568983"/>
        <a:ext cx="9212029" cy="411223"/>
      </dsp:txXfrm>
    </dsp:sp>
    <dsp:sp modelId="{E0A21DFE-7115-4EAF-B6F3-78E29A80421C}">
      <dsp:nvSpPr>
        <dsp:cNvPr id="0" name=""/>
        <dsp:cNvSpPr/>
      </dsp:nvSpPr>
      <dsp:spPr>
        <a:xfrm>
          <a:off x="0" y="1002452"/>
          <a:ext cx="9256521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9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1ª Sesión. Diagnóstico de empleabilidad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2ª Sesión. Definición de itinerario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3ª Sesión. Definición y elaboración de CV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4ª Sesión. Técnicas de BAE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5ª Sesión. Utilización de las redes en la BAE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6ª Sesión. Preparación pruebas de selección</a:t>
          </a:r>
          <a:endParaRPr lang="es-ES" sz="1500" kern="1200" dirty="0"/>
        </a:p>
      </dsp:txBody>
      <dsp:txXfrm>
        <a:off x="0" y="1002452"/>
        <a:ext cx="9256521" cy="1573199"/>
      </dsp:txXfrm>
    </dsp:sp>
    <dsp:sp modelId="{1468B9D3-1AEC-4929-A7D1-9576BADCF6F5}">
      <dsp:nvSpPr>
        <dsp:cNvPr id="0" name=""/>
        <dsp:cNvSpPr/>
      </dsp:nvSpPr>
      <dsp:spPr>
        <a:xfrm>
          <a:off x="0" y="2575652"/>
          <a:ext cx="9256521" cy="45571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Servicios adicionales para grabar </a:t>
          </a:r>
          <a:endParaRPr lang="es-ES" sz="1900" kern="1200" dirty="0"/>
        </a:p>
      </dsp:txBody>
      <dsp:txXfrm>
        <a:off x="22246" y="2597898"/>
        <a:ext cx="9212029" cy="411223"/>
      </dsp:txXfrm>
    </dsp:sp>
    <dsp:sp modelId="{FB386538-D7F0-497A-A270-9B15C24C3E62}">
      <dsp:nvSpPr>
        <dsp:cNvPr id="0" name=""/>
        <dsp:cNvSpPr/>
      </dsp:nvSpPr>
      <dsp:spPr>
        <a:xfrm>
          <a:off x="0" y="3086087"/>
          <a:ext cx="9256521" cy="45571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Grabación de servicios e itinerarios</a:t>
          </a:r>
          <a:endParaRPr lang="es-ES" sz="1900" kern="1200" dirty="0"/>
        </a:p>
      </dsp:txBody>
      <dsp:txXfrm>
        <a:off x="22246" y="3108333"/>
        <a:ext cx="9212029" cy="411223"/>
      </dsp:txXfrm>
    </dsp:sp>
    <dsp:sp modelId="{93CF54E4-076D-41F3-8E72-C0D49DCD0C95}">
      <dsp:nvSpPr>
        <dsp:cNvPr id="0" name=""/>
        <dsp:cNvSpPr/>
      </dsp:nvSpPr>
      <dsp:spPr>
        <a:xfrm>
          <a:off x="0" y="3596522"/>
          <a:ext cx="9256521" cy="45571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Disponibilidad </a:t>
          </a:r>
          <a:endParaRPr lang="es-ES" sz="1900" kern="1200" dirty="0"/>
        </a:p>
      </dsp:txBody>
      <dsp:txXfrm>
        <a:off x="22246" y="3618768"/>
        <a:ext cx="9212029" cy="411223"/>
      </dsp:txXfrm>
    </dsp:sp>
    <dsp:sp modelId="{EDA5CF5B-2237-4A65-8F45-9F2AB6941A54}">
      <dsp:nvSpPr>
        <dsp:cNvPr id="0" name=""/>
        <dsp:cNvSpPr/>
      </dsp:nvSpPr>
      <dsp:spPr>
        <a:xfrm>
          <a:off x="0" y="4106957"/>
          <a:ext cx="9256521" cy="45571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Itinerarios</a:t>
          </a:r>
          <a:endParaRPr lang="es-ES" sz="1900" kern="1200" dirty="0"/>
        </a:p>
      </dsp:txBody>
      <dsp:txXfrm>
        <a:off x="22246" y="4129203"/>
        <a:ext cx="9212029" cy="411223"/>
      </dsp:txXfrm>
    </dsp:sp>
    <dsp:sp modelId="{471D99A1-B2F9-41D0-ACFD-B195536C6CB2}">
      <dsp:nvSpPr>
        <dsp:cNvPr id="0" name=""/>
        <dsp:cNvSpPr/>
      </dsp:nvSpPr>
      <dsp:spPr>
        <a:xfrm>
          <a:off x="0" y="4617392"/>
          <a:ext cx="9256521" cy="45571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Píldoras formativas </a:t>
          </a:r>
          <a:endParaRPr lang="es-ES" sz="1900" kern="1200" dirty="0"/>
        </a:p>
      </dsp:txBody>
      <dsp:txXfrm>
        <a:off x="22246" y="4639638"/>
        <a:ext cx="9212029" cy="411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ACF1-CD91-4DB9-84D9-33A6864D45BB}">
      <dsp:nvSpPr>
        <dsp:cNvPr id="0" name=""/>
        <dsp:cNvSpPr/>
      </dsp:nvSpPr>
      <dsp:spPr>
        <a:xfrm>
          <a:off x="0" y="0"/>
          <a:ext cx="2585273" cy="50544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latin typeface="Calibri (Cuerpo)"/>
            </a:rPr>
            <a:t>AGENDA DE EMPLEO</a:t>
          </a:r>
          <a:r>
            <a:rPr lang="es-ES" sz="2000" b="1" i="0" kern="1200" dirty="0" smtClean="0">
              <a:latin typeface="+mj-lt"/>
            </a:rPr>
            <a:t>:</a:t>
          </a:r>
          <a:endParaRPr lang="es-ES" sz="2000" b="1" i="0" kern="1200" dirty="0">
            <a:latin typeface="+mj-lt"/>
          </a:endParaRPr>
        </a:p>
      </dsp:txBody>
      <dsp:txXfrm>
        <a:off x="24674" y="24674"/>
        <a:ext cx="2535925" cy="4560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66D6D-F03C-4833-85D6-84F855BD7907}">
      <dsp:nvSpPr>
        <dsp:cNvPr id="0" name=""/>
        <dsp:cNvSpPr/>
      </dsp:nvSpPr>
      <dsp:spPr>
        <a:xfrm>
          <a:off x="0" y="80634"/>
          <a:ext cx="892733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QUINTA SESION: UTILIZACION DE LAS REDES EN LA BAE (114)</a:t>
          </a:r>
          <a:endParaRPr lang="es-ES" sz="1500" kern="1200" dirty="0"/>
        </a:p>
      </dsp:txBody>
      <dsp:txXfrm>
        <a:off x="17563" y="98197"/>
        <a:ext cx="8892211" cy="324648"/>
      </dsp:txXfrm>
    </dsp:sp>
    <dsp:sp modelId="{C3FA5C76-89C3-4EBD-9F6B-809C92F7C629}">
      <dsp:nvSpPr>
        <dsp:cNvPr id="0" name=""/>
        <dsp:cNvSpPr/>
      </dsp:nvSpPr>
      <dsp:spPr>
        <a:xfrm>
          <a:off x="0" y="483609"/>
          <a:ext cx="892733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Objetivo:</a:t>
          </a:r>
          <a:endParaRPr lang="es-ES" sz="1500" kern="1200" dirty="0"/>
        </a:p>
      </dsp:txBody>
      <dsp:txXfrm>
        <a:off x="17563" y="501172"/>
        <a:ext cx="8892211" cy="324648"/>
      </dsp:txXfrm>
    </dsp:sp>
    <dsp:sp modelId="{3A3B3757-6CA1-4A3C-A166-886005A05F82}">
      <dsp:nvSpPr>
        <dsp:cNvPr id="0" name=""/>
        <dsp:cNvSpPr/>
      </dsp:nvSpPr>
      <dsp:spPr>
        <a:xfrm>
          <a:off x="0" y="843384"/>
          <a:ext cx="892733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43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 Reforzar la BAE utilizando las redes sociales y de empleo y estableciendo las empresas “diana” </a:t>
          </a:r>
          <a:endParaRPr lang="es-ES" sz="1200" kern="1200" dirty="0"/>
        </a:p>
      </dsp:txBody>
      <dsp:txXfrm>
        <a:off x="0" y="843384"/>
        <a:ext cx="8927337" cy="248400"/>
      </dsp:txXfrm>
    </dsp:sp>
    <dsp:sp modelId="{D289FCCA-E596-4E8B-9DFD-43127B8954ED}">
      <dsp:nvSpPr>
        <dsp:cNvPr id="0" name=""/>
        <dsp:cNvSpPr/>
      </dsp:nvSpPr>
      <dsp:spPr>
        <a:xfrm>
          <a:off x="0" y="1091785"/>
          <a:ext cx="892733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Duración:</a:t>
          </a:r>
          <a:endParaRPr lang="es-ES" sz="1500" kern="1200" dirty="0"/>
        </a:p>
      </dsp:txBody>
      <dsp:txXfrm>
        <a:off x="17563" y="1109348"/>
        <a:ext cx="8892211" cy="324648"/>
      </dsp:txXfrm>
    </dsp:sp>
    <dsp:sp modelId="{ABB9B8CD-F458-4F3D-B13E-08047EA4F1ED}">
      <dsp:nvSpPr>
        <dsp:cNvPr id="0" name=""/>
        <dsp:cNvSpPr/>
      </dsp:nvSpPr>
      <dsp:spPr>
        <a:xfrm>
          <a:off x="0" y="1451559"/>
          <a:ext cx="892733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43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30 minutos</a:t>
          </a:r>
          <a:endParaRPr lang="es-ES" sz="1200" kern="1200" dirty="0"/>
        </a:p>
      </dsp:txBody>
      <dsp:txXfrm>
        <a:off x="0" y="1451559"/>
        <a:ext cx="8927337" cy="248400"/>
      </dsp:txXfrm>
    </dsp:sp>
    <dsp:sp modelId="{E3DC6053-C63B-4A0F-8C65-C133AECDC823}">
      <dsp:nvSpPr>
        <dsp:cNvPr id="0" name=""/>
        <dsp:cNvSpPr/>
      </dsp:nvSpPr>
      <dsp:spPr>
        <a:xfrm>
          <a:off x="0" y="1699960"/>
          <a:ext cx="892733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Tareas a desarrollar: </a:t>
          </a:r>
          <a:endParaRPr lang="es-ES" sz="1500" kern="1200"/>
        </a:p>
      </dsp:txBody>
      <dsp:txXfrm>
        <a:off x="17563" y="1717523"/>
        <a:ext cx="8892211" cy="324648"/>
      </dsp:txXfrm>
    </dsp:sp>
    <dsp:sp modelId="{97B1C9F9-8D82-463C-BB6B-A8324DEA77C9}">
      <dsp:nvSpPr>
        <dsp:cNvPr id="0" name=""/>
        <dsp:cNvSpPr/>
      </dsp:nvSpPr>
      <dsp:spPr>
        <a:xfrm>
          <a:off x="0" y="2059734"/>
          <a:ext cx="8927337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43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Establecer las empresas “diana” a las que se va a dirigir la búsqueda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Conocer las redes sociales que mejor se ajustan al objetivo profesional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Elaborar un perfil virtual adecuado al objetivo profesional</a:t>
          </a:r>
          <a:endParaRPr lang="es-ES" sz="1200" kern="1200" dirty="0"/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Facilitar las herramientas necesarias para manejar la visibilidad en redes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Conocer las estrategias más adecuadas para la </a:t>
          </a:r>
          <a:r>
            <a:rPr lang="es-ES" sz="1200" kern="1200" dirty="0" err="1" smtClean="0"/>
            <a:t>autocandidatura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0" y="2059734"/>
        <a:ext cx="8927337" cy="1024650"/>
      </dsp:txXfrm>
    </dsp:sp>
    <dsp:sp modelId="{9CC174EF-3415-4B19-8FF4-A5824D7CD465}">
      <dsp:nvSpPr>
        <dsp:cNvPr id="0" name=""/>
        <dsp:cNvSpPr/>
      </dsp:nvSpPr>
      <dsp:spPr>
        <a:xfrm>
          <a:off x="0" y="3084385"/>
          <a:ext cx="892733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Herramientas adicionales</a:t>
          </a:r>
          <a:endParaRPr lang="es-ES" sz="1500" kern="1200" dirty="0"/>
        </a:p>
      </dsp:txBody>
      <dsp:txXfrm>
        <a:off x="17563" y="3101948"/>
        <a:ext cx="8892211" cy="324648"/>
      </dsp:txXfrm>
    </dsp:sp>
    <dsp:sp modelId="{14A54EBC-BCA2-4AA3-87A7-C67280ABE343}">
      <dsp:nvSpPr>
        <dsp:cNvPr id="0" name=""/>
        <dsp:cNvSpPr/>
      </dsp:nvSpPr>
      <dsp:spPr>
        <a:xfrm>
          <a:off x="0" y="3487360"/>
          <a:ext cx="8927337" cy="3597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Talleres de alfabetización informática</a:t>
          </a:r>
          <a:endParaRPr lang="es-ES" sz="1500" kern="1200" dirty="0"/>
        </a:p>
      </dsp:txBody>
      <dsp:txXfrm>
        <a:off x="17563" y="3504923"/>
        <a:ext cx="8892211" cy="324648"/>
      </dsp:txXfrm>
    </dsp:sp>
    <dsp:sp modelId="{7FE3B09E-E756-4C2F-AF00-D46D161D3665}">
      <dsp:nvSpPr>
        <dsp:cNvPr id="0" name=""/>
        <dsp:cNvSpPr/>
      </dsp:nvSpPr>
      <dsp:spPr>
        <a:xfrm>
          <a:off x="0" y="3890335"/>
          <a:ext cx="8927337" cy="3597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Preguntas para la reflexión</a:t>
          </a:r>
          <a:endParaRPr lang="es-ES" sz="1500" kern="1200" dirty="0"/>
        </a:p>
      </dsp:txBody>
      <dsp:txXfrm>
        <a:off x="17563" y="3907898"/>
        <a:ext cx="8892211" cy="324648"/>
      </dsp:txXfrm>
    </dsp:sp>
    <dsp:sp modelId="{992DAB37-1D5E-4C1B-8CE2-7D3B8D79D95E}">
      <dsp:nvSpPr>
        <dsp:cNvPr id="0" name=""/>
        <dsp:cNvSpPr/>
      </dsp:nvSpPr>
      <dsp:spPr>
        <a:xfrm>
          <a:off x="0" y="4250110"/>
          <a:ext cx="8927337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43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Dónde me gustaría trabajar? (empresas o sectores)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Conozco la forma de contratación de esas empresas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Conozco la forma de dirigirme a esa empresas</a:t>
          </a:r>
          <a:endParaRPr lang="es-ES" sz="1200" kern="1200" dirty="0"/>
        </a:p>
      </dsp:txBody>
      <dsp:txXfrm>
        <a:off x="0" y="4250110"/>
        <a:ext cx="8927337" cy="621000"/>
      </dsp:txXfrm>
    </dsp:sp>
    <dsp:sp modelId="{FF63F834-1C4A-4C24-9D6C-D4EE41BA4E46}">
      <dsp:nvSpPr>
        <dsp:cNvPr id="0" name=""/>
        <dsp:cNvSpPr/>
      </dsp:nvSpPr>
      <dsp:spPr>
        <a:xfrm>
          <a:off x="0" y="4871110"/>
          <a:ext cx="8927337" cy="3597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Einforma</a:t>
          </a:r>
          <a:r>
            <a:rPr lang="es-ES" sz="1500" kern="1200" dirty="0" smtClean="0"/>
            <a:t>, </a:t>
          </a:r>
          <a:r>
            <a:rPr lang="es-ES" sz="1500" kern="1200" dirty="0" err="1" smtClean="0"/>
            <a:t>Linkedin</a:t>
          </a:r>
          <a:endParaRPr lang="es-ES" sz="1500" kern="1200" dirty="0"/>
        </a:p>
      </dsp:txBody>
      <dsp:txXfrm>
        <a:off x="17563" y="4888673"/>
        <a:ext cx="8892211" cy="3246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197620"/>
          <a:ext cx="4249887" cy="446332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RECURSOS PARA DEMANDANTES</a:t>
          </a:r>
          <a:endParaRPr lang="es-ES" sz="2000" kern="1200" dirty="0"/>
        </a:p>
      </dsp:txBody>
      <dsp:txXfrm>
        <a:off x="21788" y="219408"/>
        <a:ext cx="4206311" cy="402756"/>
      </dsp:txXfrm>
    </dsp:sp>
    <dsp:sp modelId="{83EFC9D5-530F-474C-A1AC-CC48B75CB627}">
      <dsp:nvSpPr>
        <dsp:cNvPr id="0" name=""/>
        <dsp:cNvSpPr/>
      </dsp:nvSpPr>
      <dsp:spPr>
        <a:xfrm>
          <a:off x="0" y="818497"/>
          <a:ext cx="6096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5.1. </a:t>
          </a:r>
          <a:r>
            <a:rPr lang="es-ES" sz="2000" kern="1200" dirty="0" err="1" smtClean="0"/>
            <a:t>Linkedin</a:t>
          </a:r>
          <a:r>
            <a:rPr lang="es-ES" sz="2000" kern="1200" dirty="0" smtClean="0"/>
            <a:t> tu perfil más profesional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5.2 Ficha Top Empresas</a:t>
          </a:r>
          <a:endParaRPr lang="es-ES" sz="2000" kern="1200" dirty="0"/>
        </a:p>
      </dsp:txBody>
      <dsp:txXfrm>
        <a:off x="0" y="818497"/>
        <a:ext cx="6096000" cy="10598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2352B-D2C1-4887-997B-B46493CBE945}">
      <dsp:nvSpPr>
        <dsp:cNvPr id="0" name=""/>
        <dsp:cNvSpPr/>
      </dsp:nvSpPr>
      <dsp:spPr>
        <a:xfrm>
          <a:off x="0" y="11062"/>
          <a:ext cx="7993062" cy="40774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SEXTA SESION: PREPARACION PRUEBAS DE SELECCIÓN (114)</a:t>
          </a:r>
          <a:endParaRPr lang="es-ES" sz="1700" kern="1200" dirty="0"/>
        </a:p>
      </dsp:txBody>
      <dsp:txXfrm>
        <a:off x="19904" y="30966"/>
        <a:ext cx="7953254" cy="367937"/>
      </dsp:txXfrm>
    </dsp:sp>
    <dsp:sp modelId="{640D6471-DBC3-4736-94A2-944941F9BF64}">
      <dsp:nvSpPr>
        <dsp:cNvPr id="0" name=""/>
        <dsp:cNvSpPr/>
      </dsp:nvSpPr>
      <dsp:spPr>
        <a:xfrm>
          <a:off x="0" y="586639"/>
          <a:ext cx="7993062" cy="40774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Objetivo: </a:t>
          </a:r>
          <a:endParaRPr lang="es-ES" sz="1700" kern="1200"/>
        </a:p>
      </dsp:txBody>
      <dsp:txXfrm>
        <a:off x="19904" y="606543"/>
        <a:ext cx="7953254" cy="367937"/>
      </dsp:txXfrm>
    </dsp:sp>
    <dsp:sp modelId="{9D052D06-AED6-4E58-832B-D6AD9CFEF950}">
      <dsp:nvSpPr>
        <dsp:cNvPr id="0" name=""/>
        <dsp:cNvSpPr/>
      </dsp:nvSpPr>
      <dsp:spPr>
        <a:xfrm>
          <a:off x="0" y="994384"/>
          <a:ext cx="7993062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8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Entrenar en los diferentes procesos de selección que se pueden dar en la BAE en relación con el objetivo profesional </a:t>
          </a:r>
          <a:endParaRPr lang="es-ES" sz="1300" kern="1200" dirty="0"/>
        </a:p>
      </dsp:txBody>
      <dsp:txXfrm>
        <a:off x="0" y="994384"/>
        <a:ext cx="7993062" cy="413482"/>
      </dsp:txXfrm>
    </dsp:sp>
    <dsp:sp modelId="{1F929411-4FA8-4F90-AAA7-5CCA9903003A}">
      <dsp:nvSpPr>
        <dsp:cNvPr id="0" name=""/>
        <dsp:cNvSpPr/>
      </dsp:nvSpPr>
      <dsp:spPr>
        <a:xfrm>
          <a:off x="0" y="1407867"/>
          <a:ext cx="7993062" cy="40774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Duración: </a:t>
          </a:r>
          <a:endParaRPr lang="es-ES" sz="1700" kern="1200"/>
        </a:p>
      </dsp:txBody>
      <dsp:txXfrm>
        <a:off x="19904" y="1427771"/>
        <a:ext cx="7953254" cy="367937"/>
      </dsp:txXfrm>
    </dsp:sp>
    <dsp:sp modelId="{3F80E829-55DA-4C86-B026-E6204C267AE5}">
      <dsp:nvSpPr>
        <dsp:cNvPr id="0" name=""/>
        <dsp:cNvSpPr/>
      </dsp:nvSpPr>
      <dsp:spPr>
        <a:xfrm>
          <a:off x="0" y="1815612"/>
          <a:ext cx="799306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8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30 minutos</a:t>
          </a:r>
          <a:endParaRPr lang="es-ES" sz="1300" kern="1200" dirty="0"/>
        </a:p>
      </dsp:txBody>
      <dsp:txXfrm>
        <a:off x="0" y="1815612"/>
        <a:ext cx="7993062" cy="281520"/>
      </dsp:txXfrm>
    </dsp:sp>
    <dsp:sp modelId="{0115018E-2330-4AB8-BFF2-61D663895D52}">
      <dsp:nvSpPr>
        <dsp:cNvPr id="0" name=""/>
        <dsp:cNvSpPr/>
      </dsp:nvSpPr>
      <dsp:spPr>
        <a:xfrm>
          <a:off x="0" y="2097132"/>
          <a:ext cx="7993062" cy="40774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Tareas a desarrollar: </a:t>
          </a:r>
          <a:endParaRPr lang="es-ES" sz="1700" kern="1200" dirty="0"/>
        </a:p>
      </dsp:txBody>
      <dsp:txXfrm>
        <a:off x="19904" y="2117036"/>
        <a:ext cx="7953254" cy="367937"/>
      </dsp:txXfrm>
    </dsp:sp>
    <dsp:sp modelId="{CB4BCBAC-D738-40B3-AC8D-528D991E687A}">
      <dsp:nvSpPr>
        <dsp:cNvPr id="0" name=""/>
        <dsp:cNvSpPr/>
      </dsp:nvSpPr>
      <dsp:spPr>
        <a:xfrm>
          <a:off x="0" y="2504877"/>
          <a:ext cx="7993062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8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Presentación de las pruebas más habituales que van a tener que superar 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Entrenamiento en pruebas psicotécnicas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Entrenamiento en entrevista personal presencial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Entrenamiento en entrevista virtual</a:t>
          </a:r>
          <a:endParaRPr lang="es-ES" sz="1300" kern="1200"/>
        </a:p>
      </dsp:txBody>
      <dsp:txXfrm>
        <a:off x="0" y="2504877"/>
        <a:ext cx="7993062" cy="897345"/>
      </dsp:txXfrm>
    </dsp:sp>
    <dsp:sp modelId="{3FD944DD-C1C5-4213-BED0-C2EF1B9B42E8}">
      <dsp:nvSpPr>
        <dsp:cNvPr id="0" name=""/>
        <dsp:cNvSpPr/>
      </dsp:nvSpPr>
      <dsp:spPr>
        <a:xfrm>
          <a:off x="0" y="3402222"/>
          <a:ext cx="7993062" cy="40774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Herramientas adicionales</a:t>
          </a:r>
          <a:endParaRPr lang="es-ES" sz="1700" kern="1200" dirty="0"/>
        </a:p>
      </dsp:txBody>
      <dsp:txXfrm>
        <a:off x="19904" y="3422126"/>
        <a:ext cx="7953254" cy="367937"/>
      </dsp:txXfrm>
    </dsp:sp>
    <dsp:sp modelId="{161C1F32-CDD7-415E-AB17-00445A18F5CA}">
      <dsp:nvSpPr>
        <dsp:cNvPr id="0" name=""/>
        <dsp:cNvSpPr/>
      </dsp:nvSpPr>
      <dsp:spPr>
        <a:xfrm>
          <a:off x="0" y="3809967"/>
          <a:ext cx="7993062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8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Modelos de pruebas psicotécnicas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Batería de preguntas más habituales en entrevista de selección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Guía de aspectos a tener en cuenta en la realización de entrevistas de empleo presencial y virtual</a:t>
          </a:r>
          <a:endParaRPr lang="es-ES" sz="1300" kern="1200"/>
        </a:p>
      </dsp:txBody>
      <dsp:txXfrm>
        <a:off x="0" y="3809967"/>
        <a:ext cx="7993062" cy="6686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0"/>
          <a:ext cx="4249887" cy="446332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RECURSOS PARA DEMANDANTES</a:t>
          </a:r>
          <a:endParaRPr lang="es-ES" sz="2000" kern="1200" dirty="0"/>
        </a:p>
      </dsp:txBody>
      <dsp:txXfrm>
        <a:off x="21788" y="21788"/>
        <a:ext cx="4206311" cy="402756"/>
      </dsp:txXfrm>
    </dsp:sp>
    <dsp:sp modelId="{83EFC9D5-530F-474C-A1AC-CC48B75CB627}">
      <dsp:nvSpPr>
        <dsp:cNvPr id="0" name=""/>
        <dsp:cNvSpPr/>
      </dsp:nvSpPr>
      <dsp:spPr>
        <a:xfrm>
          <a:off x="0" y="669457"/>
          <a:ext cx="6096000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6.1. Preguntas entrevista por competencias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6.2. Puntos y áreas de mejora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6.3. Reformulación positiva (ejemplo)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6.4.Reformulación positiva(ejercicio)</a:t>
          </a:r>
          <a:endParaRPr lang="es-ES" sz="2000" kern="1200" dirty="0"/>
        </a:p>
      </dsp:txBody>
      <dsp:txXfrm>
        <a:off x="0" y="669457"/>
        <a:ext cx="6096000" cy="13579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197620"/>
          <a:ext cx="5564184" cy="446332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SERVICIOS ADICIONALES PARA GRABAR</a:t>
          </a:r>
          <a:endParaRPr lang="es-ES" sz="2000" kern="1200" dirty="0"/>
        </a:p>
      </dsp:txBody>
      <dsp:txXfrm>
        <a:off x="21788" y="219408"/>
        <a:ext cx="5520608" cy="402756"/>
      </dsp:txXfrm>
    </dsp:sp>
    <dsp:sp modelId="{83EFC9D5-530F-474C-A1AC-CC48B75CB627}">
      <dsp:nvSpPr>
        <dsp:cNvPr id="0" name=""/>
        <dsp:cNvSpPr/>
      </dsp:nvSpPr>
      <dsp:spPr>
        <a:xfrm>
          <a:off x="0" y="818497"/>
          <a:ext cx="6096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2000" kern="1200" dirty="0"/>
        </a:p>
      </dsp:txBody>
      <dsp:txXfrm>
        <a:off x="0" y="818497"/>
        <a:ext cx="6096000" cy="10598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0"/>
          <a:ext cx="5515904" cy="299879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DISPONIBILIDAD</a:t>
          </a:r>
          <a:endParaRPr lang="es-ES" sz="2000" kern="1200" dirty="0"/>
        </a:p>
      </dsp:txBody>
      <dsp:txXfrm>
        <a:off x="14639" y="14639"/>
        <a:ext cx="5486626" cy="270601"/>
      </dsp:txXfrm>
    </dsp:sp>
    <dsp:sp modelId="{83EFC9D5-530F-474C-A1AC-CC48B75CB627}">
      <dsp:nvSpPr>
        <dsp:cNvPr id="0" name=""/>
        <dsp:cNvSpPr/>
      </dsp:nvSpPr>
      <dsp:spPr>
        <a:xfrm>
          <a:off x="0" y="301931"/>
          <a:ext cx="60960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2000" kern="1200" dirty="0"/>
        </a:p>
      </dsp:txBody>
      <dsp:txXfrm>
        <a:off x="0" y="301931"/>
        <a:ext cx="6096000" cy="7120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6A3C6-33AE-4CB0-83BE-CB6713B9B476}">
      <dsp:nvSpPr>
        <dsp:cNvPr id="0" name=""/>
        <dsp:cNvSpPr/>
      </dsp:nvSpPr>
      <dsp:spPr>
        <a:xfrm>
          <a:off x="0" y="39043"/>
          <a:ext cx="8510016" cy="63722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Tomamos los bloques que componen la escala de empleabilidad y salvo el primero, que se refiere a las variables </a:t>
          </a:r>
          <a:r>
            <a:rPr lang="es-ES" sz="1600" b="1" kern="1200" dirty="0" err="1" smtClean="0"/>
            <a:t>sociolaborales</a:t>
          </a:r>
          <a:r>
            <a:rPr lang="es-ES" sz="1600" b="1" kern="1200" dirty="0" smtClean="0"/>
            <a:t>:</a:t>
          </a:r>
          <a:endParaRPr lang="es-ES" sz="1600" kern="1200" dirty="0"/>
        </a:p>
      </dsp:txBody>
      <dsp:txXfrm>
        <a:off x="31107" y="70150"/>
        <a:ext cx="8447802" cy="575013"/>
      </dsp:txXfrm>
    </dsp:sp>
    <dsp:sp modelId="{D8D4B3DC-0AFB-4050-95EF-ACA0B940B9B1}">
      <dsp:nvSpPr>
        <dsp:cNvPr id="0" name=""/>
        <dsp:cNvSpPr/>
      </dsp:nvSpPr>
      <dsp:spPr>
        <a:xfrm>
          <a:off x="0" y="676271"/>
          <a:ext cx="8510016" cy="19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9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II. DISPONIBILIDAD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III. MOTIVACION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IV. OBJETIVO PROFESIONAL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V. ACTITUD ANTE LA BUSQUEDA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VI. ACTITUD ANTE LA FORMACION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VII. MERCADO DE TRABAJO</a:t>
          </a:r>
          <a:endParaRPr lang="es-ES" sz="1200" kern="1200" dirty="0"/>
        </a:p>
      </dsp:txBody>
      <dsp:txXfrm>
        <a:off x="0" y="676271"/>
        <a:ext cx="8510016" cy="1956149"/>
      </dsp:txXfrm>
    </dsp:sp>
    <dsp:sp modelId="{ED751D03-C915-4574-8046-97D2C09C96A1}">
      <dsp:nvSpPr>
        <dsp:cNvPr id="0" name=""/>
        <dsp:cNvSpPr/>
      </dsp:nvSpPr>
      <dsp:spPr>
        <a:xfrm>
          <a:off x="0" y="2632421"/>
          <a:ext cx="8510016" cy="3842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Revisamos los bloques aprobados y aplicamos el siguiente baremo:</a:t>
          </a:r>
          <a:endParaRPr lang="es-ES" sz="1600" kern="1200" dirty="0"/>
        </a:p>
      </dsp:txBody>
      <dsp:txXfrm>
        <a:off x="18758" y="2651179"/>
        <a:ext cx="8472500" cy="346750"/>
      </dsp:txXfrm>
    </dsp:sp>
    <dsp:sp modelId="{C07F4151-7EE3-4DB0-9DA6-A7E737EEBF7E}">
      <dsp:nvSpPr>
        <dsp:cNvPr id="0" name=""/>
        <dsp:cNvSpPr/>
      </dsp:nvSpPr>
      <dsp:spPr>
        <a:xfrm>
          <a:off x="0" y="3016688"/>
          <a:ext cx="8510016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9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De 5 a 6 bloques aprobados…….. EMPLEABILIDAD ALTA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De 3 a 4 bloques aprobados…….. EMPLEABILIDAD MEDIA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b="1" kern="1200" dirty="0" smtClean="0"/>
            <a:t>De 0 a 2 bloques aprobados…….. EMPLEABILIDAD BAJA</a:t>
          </a:r>
          <a:endParaRPr lang="es-ES" sz="1200" kern="1200" dirty="0"/>
        </a:p>
      </dsp:txBody>
      <dsp:txXfrm>
        <a:off x="0" y="3016688"/>
        <a:ext cx="8510016" cy="1108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44C16-3941-4683-82E9-0F045D69426B}">
      <dsp:nvSpPr>
        <dsp:cNvPr id="0" name=""/>
        <dsp:cNvSpPr/>
      </dsp:nvSpPr>
      <dsp:spPr>
        <a:xfrm>
          <a:off x="0" y="52915"/>
          <a:ext cx="9256521" cy="406705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rgbClr val="456A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SESION INICIAL: DIAGNÓSTICO DE EMPLEABILIDAD (111)</a:t>
          </a:r>
          <a:endParaRPr lang="es-ES" sz="1400" kern="1200" dirty="0"/>
        </a:p>
      </dsp:txBody>
      <dsp:txXfrm>
        <a:off x="19854" y="72769"/>
        <a:ext cx="9216813" cy="366997"/>
      </dsp:txXfrm>
    </dsp:sp>
    <dsp:sp modelId="{BE139026-E902-4638-9AF7-62E1301210FE}">
      <dsp:nvSpPr>
        <dsp:cNvPr id="0" name=""/>
        <dsp:cNvSpPr/>
      </dsp:nvSpPr>
      <dsp:spPr>
        <a:xfrm>
          <a:off x="0" y="673676"/>
          <a:ext cx="9256521" cy="335790"/>
        </a:xfrm>
        <a:prstGeom prst="roundRect">
          <a:avLst/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Objetivo: </a:t>
          </a:r>
          <a:endParaRPr lang="es-ES" sz="1400" kern="1200" dirty="0"/>
        </a:p>
      </dsp:txBody>
      <dsp:txXfrm>
        <a:off x="16392" y="690068"/>
        <a:ext cx="9223737" cy="303006"/>
      </dsp:txXfrm>
    </dsp:sp>
    <dsp:sp modelId="{16E91DAA-444D-42AB-91F7-289829DACED8}">
      <dsp:nvSpPr>
        <dsp:cNvPr id="0" name=""/>
        <dsp:cNvSpPr/>
      </dsp:nvSpPr>
      <dsp:spPr>
        <a:xfrm>
          <a:off x="0" y="1036897"/>
          <a:ext cx="9256521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95" tIns="17780" rIns="99568" bIns="17780" numCol="1" spcCol="1270" anchor="t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Determinar el diagnóstico y el perfil profesional de la persona demandante</a:t>
          </a:r>
          <a:endParaRPr lang="es-ES" sz="1100" kern="1200" dirty="0"/>
        </a:p>
      </dsp:txBody>
      <dsp:txXfrm>
        <a:off x="0" y="1036897"/>
        <a:ext cx="9256521" cy="231840"/>
      </dsp:txXfrm>
    </dsp:sp>
    <dsp:sp modelId="{7F602425-CD0F-439F-9F45-80E7AC83D9C0}">
      <dsp:nvSpPr>
        <dsp:cNvPr id="0" name=""/>
        <dsp:cNvSpPr/>
      </dsp:nvSpPr>
      <dsp:spPr>
        <a:xfrm>
          <a:off x="0" y="1268737"/>
          <a:ext cx="9256521" cy="33579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Duración: </a:t>
          </a:r>
          <a:endParaRPr lang="es-ES" sz="1400" kern="1200" dirty="0"/>
        </a:p>
      </dsp:txBody>
      <dsp:txXfrm>
        <a:off x="16392" y="1285129"/>
        <a:ext cx="9223737" cy="303006"/>
      </dsp:txXfrm>
    </dsp:sp>
    <dsp:sp modelId="{DAEC6253-76EB-4596-8558-B50C53F2BD2D}">
      <dsp:nvSpPr>
        <dsp:cNvPr id="0" name=""/>
        <dsp:cNvSpPr/>
      </dsp:nvSpPr>
      <dsp:spPr>
        <a:xfrm>
          <a:off x="0" y="1604527"/>
          <a:ext cx="9256521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9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1 hora</a:t>
          </a:r>
          <a:endParaRPr lang="es-ES" sz="1100" kern="1200" dirty="0"/>
        </a:p>
      </dsp:txBody>
      <dsp:txXfrm>
        <a:off x="0" y="1604527"/>
        <a:ext cx="9256521" cy="231840"/>
      </dsp:txXfrm>
    </dsp:sp>
    <dsp:sp modelId="{02F6CE1D-6996-4B1C-A497-90CE0C40B48A}">
      <dsp:nvSpPr>
        <dsp:cNvPr id="0" name=""/>
        <dsp:cNvSpPr/>
      </dsp:nvSpPr>
      <dsp:spPr>
        <a:xfrm>
          <a:off x="0" y="1836367"/>
          <a:ext cx="9256521" cy="33579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Tareas a desarrollar: </a:t>
          </a:r>
          <a:endParaRPr lang="es-ES" sz="1400" kern="1200" dirty="0"/>
        </a:p>
      </dsp:txBody>
      <dsp:txXfrm>
        <a:off x="16392" y="1852759"/>
        <a:ext cx="9223737" cy="303006"/>
      </dsp:txXfrm>
    </dsp:sp>
    <dsp:sp modelId="{A8C412D5-8C16-4CF5-907A-D0E16ACD4629}">
      <dsp:nvSpPr>
        <dsp:cNvPr id="0" name=""/>
        <dsp:cNvSpPr/>
      </dsp:nvSpPr>
      <dsp:spPr>
        <a:xfrm>
          <a:off x="0" y="2172157"/>
          <a:ext cx="9256521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95" tIns="17780" rIns="99568" bIns="17780" numCol="1" spcCol="1270" anchor="t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u="sng" kern="1200" dirty="0" smtClean="0"/>
            <a:t>Demanda de empleo</a:t>
          </a:r>
          <a:endParaRPr lang="es-ES" sz="1100" u="sng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Confirmar </a:t>
          </a:r>
          <a:r>
            <a:rPr lang="es-ES" sz="1100" b="1" kern="1200" dirty="0" smtClean="0"/>
            <a:t>datos personales</a:t>
          </a:r>
          <a:r>
            <a:rPr lang="es-ES" sz="1100" kern="1200" dirty="0" smtClean="0"/>
            <a:t> y de contacto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Revisar </a:t>
          </a:r>
          <a:r>
            <a:rPr lang="es-ES" sz="1100" b="1" kern="1200" dirty="0" smtClean="0"/>
            <a:t>formación</a:t>
          </a:r>
          <a:r>
            <a:rPr lang="es-ES" sz="1100" kern="1200" dirty="0" smtClean="0"/>
            <a:t> reglada y ocupacional. Si la formación se ha realizado fuera de España, revisamos procedimientos de homologación o reconocimiento.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b="1" kern="1200" dirty="0" smtClean="0"/>
            <a:t>Experiencia laboral</a:t>
          </a:r>
          <a:r>
            <a:rPr lang="es-ES" sz="1100" kern="1200" dirty="0" smtClean="0"/>
            <a:t>, revisando funciones desempeñadas y motivos de cambio 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b="0" kern="1200" dirty="0" smtClean="0"/>
            <a:t>Situación familiar </a:t>
          </a:r>
          <a:r>
            <a:rPr lang="es-ES" sz="1100" kern="1200" dirty="0" smtClean="0"/>
            <a:t>(sólo en lo referente a disponibilidad)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Tratamientos de </a:t>
          </a:r>
          <a:r>
            <a:rPr lang="es-ES" sz="1100" b="0" kern="1200" dirty="0" smtClean="0"/>
            <a:t>salud</a:t>
          </a:r>
          <a:r>
            <a:rPr lang="es-ES" sz="1100" kern="1200" dirty="0" smtClean="0"/>
            <a:t> y/o limitaciones personales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b="1" kern="1200" dirty="0" smtClean="0"/>
            <a:t>Ocupaciones demandadas</a:t>
          </a:r>
          <a:r>
            <a:rPr lang="es-ES" sz="1100" kern="1200" dirty="0" smtClean="0"/>
            <a:t>. Exploración del objetivo profesional general, adecuando las expectativas a las posibilidades reales y a las competencias profesionales (técnicas y transversales) y habilidades. Comienza un primer asesoramiento para ajustar las necesidades de formación si las hubiera (competencias digitales, idiomas, etc.). Intentando siempre que sea la propia persona la que se exprese las necesidades y manifieste su voluntad de hacerlo.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b="1" u="sng" kern="1200" dirty="0" smtClean="0"/>
            <a:t>Diagnóstico de empleabilidad </a:t>
          </a:r>
          <a:r>
            <a:rPr lang="es-ES" sz="1100" kern="1200" dirty="0" smtClean="0"/>
            <a:t>Rellenando el cuestionario sin formular directamente las preguntas (disponibilidad ,motivación, competencias )</a:t>
          </a:r>
          <a:endParaRPr lang="es-ES" sz="1100" kern="1200" dirty="0"/>
        </a:p>
      </dsp:txBody>
      <dsp:txXfrm>
        <a:off x="0" y="2172157"/>
        <a:ext cx="9256521" cy="1970640"/>
      </dsp:txXfrm>
    </dsp:sp>
    <dsp:sp modelId="{3C1009CE-65A6-4415-8D85-A1CCC9177FF6}">
      <dsp:nvSpPr>
        <dsp:cNvPr id="0" name=""/>
        <dsp:cNvSpPr/>
      </dsp:nvSpPr>
      <dsp:spPr>
        <a:xfrm>
          <a:off x="0" y="4147284"/>
          <a:ext cx="9256521" cy="33579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Herramientas adicionales:</a:t>
          </a:r>
          <a:endParaRPr lang="es-ES" sz="1400" kern="1200" dirty="0"/>
        </a:p>
      </dsp:txBody>
      <dsp:txXfrm>
        <a:off x="16392" y="4163676"/>
        <a:ext cx="9223737" cy="303006"/>
      </dsp:txXfrm>
    </dsp:sp>
    <dsp:sp modelId="{C0B0C965-8906-4A63-9298-7A2179854B23}">
      <dsp:nvSpPr>
        <dsp:cNvPr id="0" name=""/>
        <dsp:cNvSpPr/>
      </dsp:nvSpPr>
      <dsp:spPr>
        <a:xfrm>
          <a:off x="0" y="4478587"/>
          <a:ext cx="9256521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95" tIns="17780" rIns="99568" bIns="17780" numCol="1" spcCol="1270" anchor="t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Cuestionario de Empleabilidad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Historial profesional de la persona</a:t>
          </a:r>
          <a:endParaRPr lang="es-ES" sz="1100" kern="1200" dirty="0"/>
        </a:p>
      </dsp:txBody>
      <dsp:txXfrm>
        <a:off x="0" y="4478587"/>
        <a:ext cx="9256521" cy="376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26721"/>
          <a:ext cx="6096000" cy="287819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RECURSOS PARA DEMANDANTES</a:t>
          </a:r>
          <a:endParaRPr lang="es-ES" sz="1200" kern="1200" dirty="0"/>
        </a:p>
      </dsp:txBody>
      <dsp:txXfrm>
        <a:off x="14050" y="40771"/>
        <a:ext cx="6067900" cy="259719"/>
      </dsp:txXfrm>
    </dsp:sp>
    <dsp:sp modelId="{83EFC9D5-530F-474C-A1AC-CC48B75CB627}">
      <dsp:nvSpPr>
        <dsp:cNvPr id="0" name=""/>
        <dsp:cNvSpPr/>
      </dsp:nvSpPr>
      <dsp:spPr>
        <a:xfrm>
          <a:off x="0" y="305193"/>
          <a:ext cx="6096000" cy="77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900" kern="1200" dirty="0" smtClean="0"/>
            <a:t>Características personales (ejemplo)</a:t>
          </a:r>
          <a:endParaRPr lang="es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900" kern="1200" smtClean="0"/>
            <a:t>Características personales (ejercicio </a:t>
          </a:r>
          <a:endParaRPr lang="es-E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900" kern="1200" dirty="0" smtClean="0"/>
            <a:t>Competencias personales (ejemplo)</a:t>
          </a:r>
          <a:endParaRPr lang="es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900" kern="1200" smtClean="0"/>
            <a:t>Competencias personales (ejercicio)</a:t>
          </a:r>
          <a:endParaRPr lang="es-ES" sz="900" kern="1200"/>
        </a:p>
      </dsp:txBody>
      <dsp:txXfrm>
        <a:off x="0" y="305193"/>
        <a:ext cx="6096000" cy="770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87182-B7F3-47E2-8B80-051C7E514A65}">
      <dsp:nvSpPr>
        <dsp:cNvPr id="0" name=""/>
        <dsp:cNvSpPr/>
      </dsp:nvSpPr>
      <dsp:spPr>
        <a:xfrm>
          <a:off x="0" y="6191"/>
          <a:ext cx="862380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SEGUNDA SESION: DEFINICION DE ITINERARIO (113)</a:t>
          </a:r>
          <a:endParaRPr lang="es-ES" sz="1400" kern="1200" dirty="0"/>
        </a:p>
      </dsp:txBody>
      <dsp:txXfrm>
        <a:off x="17563" y="23754"/>
        <a:ext cx="8588681" cy="324648"/>
      </dsp:txXfrm>
    </dsp:sp>
    <dsp:sp modelId="{3FE02AC0-1EFA-43F5-B99C-61F1DBBD5A50}">
      <dsp:nvSpPr>
        <dsp:cNvPr id="0" name=""/>
        <dsp:cNvSpPr/>
      </dsp:nvSpPr>
      <dsp:spPr>
        <a:xfrm>
          <a:off x="0" y="409165"/>
          <a:ext cx="862380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Objetivo: </a:t>
          </a:r>
          <a:endParaRPr lang="es-ES" sz="1400" kern="1200"/>
        </a:p>
      </dsp:txBody>
      <dsp:txXfrm>
        <a:off x="17563" y="426728"/>
        <a:ext cx="8588681" cy="324648"/>
      </dsp:txXfrm>
    </dsp:sp>
    <dsp:sp modelId="{CFF484B7-41FD-46AF-B0E9-36734A484DFD}">
      <dsp:nvSpPr>
        <dsp:cNvPr id="0" name=""/>
        <dsp:cNvSpPr/>
      </dsp:nvSpPr>
      <dsp:spPr>
        <a:xfrm>
          <a:off x="0" y="768940"/>
          <a:ext cx="862380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806" tIns="17780" rIns="99568" bIns="17780" numCol="1" spcCol="1270" anchor="t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Determinar el itinerario de empleo necesario para la consecución de los </a:t>
          </a:r>
          <a:r>
            <a:rPr lang="es-ES" sz="1100" b="1" kern="1200" dirty="0" smtClean="0"/>
            <a:t>objetivos profesionales </a:t>
          </a:r>
          <a:endParaRPr lang="es-ES" sz="1100" b="1" kern="1200" dirty="0"/>
        </a:p>
      </dsp:txBody>
      <dsp:txXfrm>
        <a:off x="0" y="768940"/>
        <a:ext cx="8623807" cy="248400"/>
      </dsp:txXfrm>
    </dsp:sp>
    <dsp:sp modelId="{9429D472-3FDC-4A3F-B0D2-37ADA4BE8E29}">
      <dsp:nvSpPr>
        <dsp:cNvPr id="0" name=""/>
        <dsp:cNvSpPr/>
      </dsp:nvSpPr>
      <dsp:spPr>
        <a:xfrm>
          <a:off x="0" y="1017341"/>
          <a:ext cx="862380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Duración: </a:t>
          </a:r>
          <a:endParaRPr lang="es-ES" sz="1400" kern="1200"/>
        </a:p>
      </dsp:txBody>
      <dsp:txXfrm>
        <a:off x="17563" y="1034904"/>
        <a:ext cx="8588681" cy="324648"/>
      </dsp:txXfrm>
    </dsp:sp>
    <dsp:sp modelId="{778057D4-ABC6-4FAB-81DF-C454B2D6CFA9}">
      <dsp:nvSpPr>
        <dsp:cNvPr id="0" name=""/>
        <dsp:cNvSpPr/>
      </dsp:nvSpPr>
      <dsp:spPr>
        <a:xfrm>
          <a:off x="0" y="1377116"/>
          <a:ext cx="862380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806" tIns="17780" rIns="99568" bIns="17780" numCol="1" spcCol="1270" anchor="t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30 minutos</a:t>
          </a:r>
          <a:endParaRPr lang="es-ES" sz="1100" kern="1200" dirty="0"/>
        </a:p>
      </dsp:txBody>
      <dsp:txXfrm>
        <a:off x="0" y="1377116"/>
        <a:ext cx="8623807" cy="248400"/>
      </dsp:txXfrm>
    </dsp:sp>
    <dsp:sp modelId="{1B522827-0BDC-48D3-82D8-52DB6A04CE66}">
      <dsp:nvSpPr>
        <dsp:cNvPr id="0" name=""/>
        <dsp:cNvSpPr/>
      </dsp:nvSpPr>
      <dsp:spPr>
        <a:xfrm>
          <a:off x="0" y="1625515"/>
          <a:ext cx="862380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Tareas a desarrollar: </a:t>
          </a:r>
          <a:endParaRPr lang="es-ES" sz="1400" kern="1200"/>
        </a:p>
      </dsp:txBody>
      <dsp:txXfrm>
        <a:off x="17563" y="1643078"/>
        <a:ext cx="8588681" cy="324648"/>
      </dsp:txXfrm>
    </dsp:sp>
    <dsp:sp modelId="{0457A99D-D85B-4082-9E98-8DAB32999CD6}">
      <dsp:nvSpPr>
        <dsp:cNvPr id="0" name=""/>
        <dsp:cNvSpPr/>
      </dsp:nvSpPr>
      <dsp:spPr>
        <a:xfrm>
          <a:off x="0" y="1985291"/>
          <a:ext cx="8623807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806" tIns="17780" rIns="99568" bIns="17780" numCol="1" spcCol="1270" anchor="t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Ajustar </a:t>
          </a:r>
          <a:r>
            <a:rPr lang="es-ES" sz="1100" u="none" kern="1200" dirty="0" smtClean="0"/>
            <a:t>objetivo profesional </a:t>
          </a:r>
          <a:r>
            <a:rPr lang="es-ES" sz="1100" kern="1200" dirty="0" smtClean="0"/>
            <a:t>a corto y medio plazo diferenciando las necesidades de urgencia económica del objetivo profesional definitivo 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Propuesta de </a:t>
          </a:r>
          <a:r>
            <a:rPr lang="es-ES" sz="1100" u="sng" kern="1200" dirty="0" smtClean="0"/>
            <a:t>acciones de formación </a:t>
          </a:r>
          <a:r>
            <a:rPr lang="es-ES" sz="1100" kern="1200" dirty="0" smtClean="0"/>
            <a:t>y/o acreditación profesionales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Identificación  de las </a:t>
          </a:r>
          <a:r>
            <a:rPr lang="es-ES" sz="1100" u="sng" kern="1200" dirty="0" smtClean="0"/>
            <a:t>alternativas profesionales  </a:t>
          </a:r>
          <a:r>
            <a:rPr lang="es-ES" sz="1100" kern="1200" dirty="0" smtClean="0"/>
            <a:t>más acorde a su perfil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Suscripción y firma del </a:t>
          </a:r>
          <a:r>
            <a:rPr lang="es-ES" sz="1100" b="1" kern="1200" dirty="0" smtClean="0"/>
            <a:t>APE</a:t>
          </a:r>
          <a:r>
            <a:rPr lang="es-ES" sz="1100" kern="1200" dirty="0" smtClean="0"/>
            <a:t> programando las actuaciones que se han acordado en el diseño </a:t>
          </a:r>
          <a:endParaRPr lang="es-ES" sz="1100" kern="1200" dirty="0"/>
        </a:p>
      </dsp:txBody>
      <dsp:txXfrm>
        <a:off x="0" y="1985291"/>
        <a:ext cx="8623807" cy="993600"/>
      </dsp:txXfrm>
    </dsp:sp>
    <dsp:sp modelId="{DC3A3103-06AD-487D-8B63-266CD9C6622C}">
      <dsp:nvSpPr>
        <dsp:cNvPr id="0" name=""/>
        <dsp:cNvSpPr/>
      </dsp:nvSpPr>
      <dsp:spPr>
        <a:xfrm>
          <a:off x="0" y="2978890"/>
          <a:ext cx="8623807" cy="359774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Herramientas adicionales:</a:t>
          </a:r>
          <a:endParaRPr lang="es-ES" sz="1400" kern="1200" dirty="0"/>
        </a:p>
      </dsp:txBody>
      <dsp:txXfrm>
        <a:off x="17563" y="2996453"/>
        <a:ext cx="8588681" cy="324648"/>
      </dsp:txXfrm>
    </dsp:sp>
    <dsp:sp modelId="{B7546179-5F8D-48F8-8EE3-DC334E174F6C}">
      <dsp:nvSpPr>
        <dsp:cNvPr id="0" name=""/>
        <dsp:cNvSpPr/>
      </dsp:nvSpPr>
      <dsp:spPr>
        <a:xfrm>
          <a:off x="73086" y="3391016"/>
          <a:ext cx="2533933" cy="3597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Preguntas para la reflexión</a:t>
          </a:r>
          <a:endParaRPr lang="es-ES" sz="1400" kern="1200" dirty="0"/>
        </a:p>
      </dsp:txBody>
      <dsp:txXfrm>
        <a:off x="90649" y="3408579"/>
        <a:ext cx="2498807" cy="324648"/>
      </dsp:txXfrm>
    </dsp:sp>
    <dsp:sp modelId="{3AB0B35B-6E69-4B9A-B92F-5600DE39F9D6}">
      <dsp:nvSpPr>
        <dsp:cNvPr id="0" name=""/>
        <dsp:cNvSpPr/>
      </dsp:nvSpPr>
      <dsp:spPr>
        <a:xfrm>
          <a:off x="0" y="3741640"/>
          <a:ext cx="8623807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806" tIns="17780" rIns="99568" bIns="17780" numCol="1" spcCol="1270" anchor="t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Cómo de urgente es trabajar para ti?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Cómo te gustaría verte dentro de 3-5 años?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Qué consideras que debes hacer para conseguir ese objetivo?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Qué posibilidades de poder realizar esas acciones tienes?</a:t>
          </a:r>
          <a:endParaRPr lang="es-ES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Qué información necesitas recopilar para completar esas acciones</a:t>
          </a:r>
          <a:endParaRPr lang="es-ES" sz="1100" kern="1200" dirty="0"/>
        </a:p>
      </dsp:txBody>
      <dsp:txXfrm>
        <a:off x="0" y="3741640"/>
        <a:ext cx="8623807" cy="1024650"/>
      </dsp:txXfrm>
    </dsp:sp>
    <dsp:sp modelId="{17A99C6E-6F25-4D37-A6A2-815EAD87F995}">
      <dsp:nvSpPr>
        <dsp:cNvPr id="0" name=""/>
        <dsp:cNvSpPr/>
      </dsp:nvSpPr>
      <dsp:spPr>
        <a:xfrm>
          <a:off x="54847" y="4683994"/>
          <a:ext cx="5222232" cy="3597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Tarjetas vocacionales para identificar las competencias profesionales</a:t>
          </a:r>
          <a:endParaRPr lang="es-ES" sz="1400" kern="1200" dirty="0"/>
        </a:p>
      </dsp:txBody>
      <dsp:txXfrm>
        <a:off x="72410" y="4701557"/>
        <a:ext cx="5187106" cy="324648"/>
      </dsp:txXfrm>
    </dsp:sp>
    <dsp:sp modelId="{A398017C-3DD3-4B7F-B751-998F3F14D2FC}">
      <dsp:nvSpPr>
        <dsp:cNvPr id="0" name=""/>
        <dsp:cNvSpPr/>
      </dsp:nvSpPr>
      <dsp:spPr>
        <a:xfrm>
          <a:off x="45188" y="5096114"/>
          <a:ext cx="4399348" cy="3597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Oferta formativa propia y externa</a:t>
          </a:r>
          <a:endParaRPr lang="es-ES" sz="1400" kern="1200" dirty="0"/>
        </a:p>
      </dsp:txBody>
      <dsp:txXfrm>
        <a:off x="62751" y="5113677"/>
        <a:ext cx="4364222" cy="324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49316"/>
          <a:ext cx="6096000" cy="40774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RECURSOS PARA DEMANDANTES</a:t>
          </a:r>
          <a:endParaRPr lang="es-ES" sz="1700" kern="1200" dirty="0"/>
        </a:p>
      </dsp:txBody>
      <dsp:txXfrm>
        <a:off x="19904" y="69220"/>
        <a:ext cx="6056192" cy="367937"/>
      </dsp:txXfrm>
    </dsp:sp>
    <dsp:sp modelId="{83EFC9D5-530F-474C-A1AC-CC48B75CB627}">
      <dsp:nvSpPr>
        <dsp:cNvPr id="0" name=""/>
        <dsp:cNvSpPr/>
      </dsp:nvSpPr>
      <dsp:spPr>
        <a:xfrm>
          <a:off x="0" y="429720"/>
          <a:ext cx="6096000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smtClean="0"/>
            <a:t>2.1</a:t>
          </a:r>
          <a:r>
            <a:rPr lang="es-ES" sz="1300" kern="1200" smtClean="0"/>
            <a:t> Mis intereses ocupacionales</a:t>
          </a:r>
          <a:endParaRPr lang="es-E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smtClean="0"/>
            <a:t>2.2.1 </a:t>
          </a:r>
          <a:r>
            <a:rPr lang="es-ES" sz="1300" kern="1200" smtClean="0"/>
            <a:t>Condiciones en las que me gustaría emplearme (ejemplo)</a:t>
          </a:r>
          <a:endParaRPr lang="es-E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smtClean="0"/>
            <a:t>2.2.2 </a:t>
          </a:r>
          <a:r>
            <a:rPr lang="es-ES" sz="1300" kern="1200" smtClean="0"/>
            <a:t>Condiciones en las que me gustaría emplearme (ejercicio práctico)</a:t>
          </a:r>
          <a:endParaRPr lang="es-E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dirty="0" smtClean="0"/>
            <a:t>2.3 </a:t>
          </a:r>
          <a:r>
            <a:rPr lang="es-ES" sz="1300" kern="1200" dirty="0" smtClean="0"/>
            <a:t>Me gustaría trabajar y puedo trabajar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smtClean="0"/>
            <a:t>2.4.1 </a:t>
          </a:r>
          <a:r>
            <a:rPr lang="es-ES" sz="1300" kern="1200" smtClean="0"/>
            <a:t>Ejemplo banco de ocupaciones</a:t>
          </a:r>
          <a:endParaRPr lang="es-E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smtClean="0"/>
            <a:t>2.4.2 </a:t>
          </a:r>
          <a:r>
            <a:rPr lang="es-ES" sz="1300" kern="1200" smtClean="0"/>
            <a:t>Ficha banco de ocupaciones</a:t>
          </a:r>
          <a:endParaRPr lang="es-E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smtClean="0"/>
            <a:t>2.5 </a:t>
          </a:r>
          <a:r>
            <a:rPr lang="es-ES" sz="1300" kern="1200" smtClean="0"/>
            <a:t>Contraste ocupación con perfil</a:t>
          </a:r>
          <a:endParaRPr lang="es-E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smtClean="0"/>
            <a:t>2.6 </a:t>
          </a:r>
          <a:r>
            <a:rPr lang="es-ES" sz="1300" kern="1200" smtClean="0"/>
            <a:t>Aspectos importantes para el empleo</a:t>
          </a:r>
          <a:endParaRPr lang="es-E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b="1" kern="1200" dirty="0" smtClean="0"/>
            <a:t>2.7 </a:t>
          </a:r>
          <a:r>
            <a:rPr lang="es-ES" sz="1300" kern="1200" dirty="0" smtClean="0"/>
            <a:t>Proyecto profesional</a:t>
          </a:r>
          <a:endParaRPr lang="es-ES" sz="1300" kern="1200" dirty="0"/>
        </a:p>
      </dsp:txBody>
      <dsp:txXfrm>
        <a:off x="0" y="429720"/>
        <a:ext cx="6096000" cy="2252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630D-ED95-4B5B-A322-DFDC68EBB235}">
      <dsp:nvSpPr>
        <dsp:cNvPr id="0" name=""/>
        <dsp:cNvSpPr/>
      </dsp:nvSpPr>
      <dsp:spPr>
        <a:xfrm>
          <a:off x="0" y="0"/>
          <a:ext cx="8375903" cy="45571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/>
            <a:t>TERCERA SESION: DEFINICION Y ELABORACION DE CV (115)</a:t>
          </a:r>
          <a:endParaRPr lang="es-ES" sz="1900" kern="1200" dirty="0"/>
        </a:p>
      </dsp:txBody>
      <dsp:txXfrm>
        <a:off x="22246" y="22246"/>
        <a:ext cx="8331411" cy="411223"/>
      </dsp:txXfrm>
    </dsp:sp>
    <dsp:sp modelId="{0EB1D956-66B4-4DAC-8C26-0EAD193F12BF}">
      <dsp:nvSpPr>
        <dsp:cNvPr id="0" name=""/>
        <dsp:cNvSpPr/>
      </dsp:nvSpPr>
      <dsp:spPr>
        <a:xfrm>
          <a:off x="0" y="614630"/>
          <a:ext cx="8375903" cy="45571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Objetivo: </a:t>
          </a:r>
          <a:endParaRPr lang="es-ES" sz="1900" kern="1200"/>
        </a:p>
      </dsp:txBody>
      <dsp:txXfrm>
        <a:off x="22246" y="636876"/>
        <a:ext cx="8331411" cy="411223"/>
      </dsp:txXfrm>
    </dsp:sp>
    <dsp:sp modelId="{2BA2D8B7-A581-45F5-B327-0891E2BEDF27}">
      <dsp:nvSpPr>
        <dsp:cNvPr id="0" name=""/>
        <dsp:cNvSpPr/>
      </dsp:nvSpPr>
      <dsp:spPr>
        <a:xfrm>
          <a:off x="0" y="1070345"/>
          <a:ext cx="8375903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35" tIns="24130" rIns="135128" bIns="24130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Desarrollar el itinerario de empleo necesario para la consecución de los objetivos profesionales y definir el CV</a:t>
          </a:r>
          <a:endParaRPr lang="es-ES" sz="1500" kern="1200" dirty="0"/>
        </a:p>
      </dsp:txBody>
      <dsp:txXfrm>
        <a:off x="0" y="1070345"/>
        <a:ext cx="8375903" cy="471960"/>
      </dsp:txXfrm>
    </dsp:sp>
    <dsp:sp modelId="{87F279FD-8D7F-4C91-AFD0-2ECFEB79A8E8}">
      <dsp:nvSpPr>
        <dsp:cNvPr id="0" name=""/>
        <dsp:cNvSpPr/>
      </dsp:nvSpPr>
      <dsp:spPr>
        <a:xfrm>
          <a:off x="0" y="1542305"/>
          <a:ext cx="8375903" cy="45571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Duración: </a:t>
          </a:r>
          <a:endParaRPr lang="es-ES" sz="1900" kern="1200"/>
        </a:p>
      </dsp:txBody>
      <dsp:txXfrm>
        <a:off x="22246" y="1564551"/>
        <a:ext cx="8331411" cy="411223"/>
      </dsp:txXfrm>
    </dsp:sp>
    <dsp:sp modelId="{66583B1B-DEAB-4C84-B6C0-8E79A14BF20E}">
      <dsp:nvSpPr>
        <dsp:cNvPr id="0" name=""/>
        <dsp:cNvSpPr/>
      </dsp:nvSpPr>
      <dsp:spPr>
        <a:xfrm>
          <a:off x="0" y="1998020"/>
          <a:ext cx="8375903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3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smtClean="0"/>
            <a:t>30 minutos</a:t>
          </a:r>
          <a:endParaRPr lang="es-ES" sz="1500" kern="1200"/>
        </a:p>
      </dsp:txBody>
      <dsp:txXfrm>
        <a:off x="0" y="1998020"/>
        <a:ext cx="8375903" cy="314640"/>
      </dsp:txXfrm>
    </dsp:sp>
    <dsp:sp modelId="{331B9C77-7240-472F-A5FE-B37686C9FB06}">
      <dsp:nvSpPr>
        <dsp:cNvPr id="0" name=""/>
        <dsp:cNvSpPr/>
      </dsp:nvSpPr>
      <dsp:spPr>
        <a:xfrm>
          <a:off x="0" y="2312660"/>
          <a:ext cx="8375903" cy="45571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Tareas a desarrollar: </a:t>
          </a:r>
          <a:endParaRPr lang="es-ES" sz="1900" kern="1200"/>
        </a:p>
      </dsp:txBody>
      <dsp:txXfrm>
        <a:off x="22246" y="2334906"/>
        <a:ext cx="8331411" cy="411223"/>
      </dsp:txXfrm>
    </dsp:sp>
    <dsp:sp modelId="{CD411712-90EC-43DB-81B1-2C0265A3B47F}">
      <dsp:nvSpPr>
        <dsp:cNvPr id="0" name=""/>
        <dsp:cNvSpPr/>
      </dsp:nvSpPr>
      <dsp:spPr>
        <a:xfrm>
          <a:off x="0" y="2768375"/>
          <a:ext cx="8375903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35" tIns="24130" rIns="135128" bIns="24130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Revisar el o los CV que utiliza para la BAE sugiriendo las mejoras necesarias</a:t>
          </a:r>
          <a:endParaRPr lang="es-ES" sz="15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Proponer las mejoras necesarias para conseguir el objetivo profesional fijado</a:t>
          </a:r>
          <a:endParaRPr lang="es-ES" sz="15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Facilitar las herramientas necesarias para que puedan adecuar el CV de forma autónoma</a:t>
          </a:r>
          <a:endParaRPr lang="es-ES" sz="1500" kern="1200" dirty="0"/>
        </a:p>
      </dsp:txBody>
      <dsp:txXfrm>
        <a:off x="0" y="2768375"/>
        <a:ext cx="8375903" cy="786599"/>
      </dsp:txXfrm>
    </dsp:sp>
    <dsp:sp modelId="{953892AC-103F-4B32-A402-9112E8FEB5E4}">
      <dsp:nvSpPr>
        <dsp:cNvPr id="0" name=""/>
        <dsp:cNvSpPr/>
      </dsp:nvSpPr>
      <dsp:spPr>
        <a:xfrm>
          <a:off x="0" y="3554975"/>
          <a:ext cx="8375903" cy="455715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Herramientas adicionales</a:t>
          </a:r>
          <a:endParaRPr lang="es-ES" sz="1900" kern="1200"/>
        </a:p>
      </dsp:txBody>
      <dsp:txXfrm>
        <a:off x="22246" y="3577221"/>
        <a:ext cx="8331411" cy="411223"/>
      </dsp:txXfrm>
    </dsp:sp>
    <dsp:sp modelId="{0C881609-AD34-4BEB-A6C1-1D6D9E3719FD}">
      <dsp:nvSpPr>
        <dsp:cNvPr id="0" name=""/>
        <dsp:cNvSpPr/>
      </dsp:nvSpPr>
      <dsp:spPr>
        <a:xfrm>
          <a:off x="0" y="4010690"/>
          <a:ext cx="8375903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3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Modelos de CV y carta de presentación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Talleres de alfabetización informática</a:t>
          </a:r>
          <a:endParaRPr lang="es-ES" sz="1500" kern="1200" dirty="0"/>
        </a:p>
      </dsp:txBody>
      <dsp:txXfrm>
        <a:off x="0" y="4010690"/>
        <a:ext cx="8375903" cy="521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320865"/>
          <a:ext cx="6096000" cy="446332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RECURSOS PARA DEMANDANTES</a:t>
          </a:r>
          <a:endParaRPr lang="es-ES" sz="2000" kern="1200" dirty="0"/>
        </a:p>
      </dsp:txBody>
      <dsp:txXfrm>
        <a:off x="21788" y="342653"/>
        <a:ext cx="6052424" cy="402756"/>
      </dsp:txXfrm>
    </dsp:sp>
    <dsp:sp modelId="{83EFC9D5-530F-474C-A1AC-CC48B75CB627}">
      <dsp:nvSpPr>
        <dsp:cNvPr id="0" name=""/>
        <dsp:cNvSpPr/>
      </dsp:nvSpPr>
      <dsp:spPr>
        <a:xfrm>
          <a:off x="0" y="747094"/>
          <a:ext cx="6096000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3.1. Inventario personal</a:t>
          </a:r>
          <a:endParaRPr lang="es-E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3.2 Recomendaciones para redactar un buen C.V.</a:t>
          </a:r>
          <a:endParaRPr lang="es-E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3.3 Plantilla C.V.</a:t>
          </a:r>
          <a:endParaRPr lang="es-E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3.4 Recomendaciones y estructura carta de presentación </a:t>
          </a:r>
          <a:endParaRPr lang="es-ES" sz="2000" kern="1200" dirty="0"/>
        </a:p>
      </dsp:txBody>
      <dsp:txXfrm>
        <a:off x="0" y="747094"/>
        <a:ext cx="6096000" cy="1656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43468-0C56-426D-8576-5F5D453D6910}">
      <dsp:nvSpPr>
        <dsp:cNvPr id="0" name=""/>
        <dsp:cNvSpPr/>
      </dsp:nvSpPr>
      <dsp:spPr>
        <a:xfrm>
          <a:off x="0" y="42281"/>
          <a:ext cx="9149653" cy="38376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CUARTA SESION: TECNICAS DE BAE (116)</a:t>
          </a:r>
          <a:endParaRPr lang="es-ES" sz="1600" kern="1200" dirty="0"/>
        </a:p>
      </dsp:txBody>
      <dsp:txXfrm>
        <a:off x="18734" y="61015"/>
        <a:ext cx="9112185" cy="346292"/>
      </dsp:txXfrm>
    </dsp:sp>
    <dsp:sp modelId="{D4D9F3CA-601B-4AF9-A256-2669102D590D}">
      <dsp:nvSpPr>
        <dsp:cNvPr id="0" name=""/>
        <dsp:cNvSpPr/>
      </dsp:nvSpPr>
      <dsp:spPr>
        <a:xfrm>
          <a:off x="0" y="590992"/>
          <a:ext cx="9149653" cy="38376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Objetivo:</a:t>
          </a:r>
          <a:endParaRPr lang="es-ES" sz="1600" kern="1200" dirty="0"/>
        </a:p>
      </dsp:txBody>
      <dsp:txXfrm>
        <a:off x="18734" y="609726"/>
        <a:ext cx="9112185" cy="346292"/>
      </dsp:txXfrm>
    </dsp:sp>
    <dsp:sp modelId="{492C4DB8-C995-4953-BD7D-FC6490417328}">
      <dsp:nvSpPr>
        <dsp:cNvPr id="0" name=""/>
        <dsp:cNvSpPr/>
      </dsp:nvSpPr>
      <dsp:spPr>
        <a:xfrm>
          <a:off x="0" y="974752"/>
          <a:ext cx="9149653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01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Contrastar las herramientas de BAE que utiliza y el uso y la frecuencia que hace de ellas</a:t>
          </a:r>
          <a:endParaRPr lang="es-ES" sz="1200" kern="1200" dirty="0"/>
        </a:p>
      </dsp:txBody>
      <dsp:txXfrm>
        <a:off x="0" y="974752"/>
        <a:ext cx="9149653" cy="264960"/>
      </dsp:txXfrm>
    </dsp:sp>
    <dsp:sp modelId="{17354EC2-67D3-440C-A8C0-BAD683FCB956}">
      <dsp:nvSpPr>
        <dsp:cNvPr id="0" name=""/>
        <dsp:cNvSpPr/>
      </dsp:nvSpPr>
      <dsp:spPr>
        <a:xfrm>
          <a:off x="0" y="1239712"/>
          <a:ext cx="9149653" cy="38376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Duración:</a:t>
          </a:r>
          <a:endParaRPr lang="es-ES" sz="1600" kern="1200" dirty="0"/>
        </a:p>
      </dsp:txBody>
      <dsp:txXfrm>
        <a:off x="18734" y="1258446"/>
        <a:ext cx="9112185" cy="346292"/>
      </dsp:txXfrm>
    </dsp:sp>
    <dsp:sp modelId="{0E9887D9-1025-4094-B7B2-C2CDA6AA4CAE}">
      <dsp:nvSpPr>
        <dsp:cNvPr id="0" name=""/>
        <dsp:cNvSpPr/>
      </dsp:nvSpPr>
      <dsp:spPr>
        <a:xfrm>
          <a:off x="0" y="1623472"/>
          <a:ext cx="9149653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01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30 minutos</a:t>
          </a:r>
          <a:endParaRPr lang="es-ES" sz="1200" kern="1200" dirty="0"/>
        </a:p>
      </dsp:txBody>
      <dsp:txXfrm>
        <a:off x="0" y="1623472"/>
        <a:ext cx="9149653" cy="264960"/>
      </dsp:txXfrm>
    </dsp:sp>
    <dsp:sp modelId="{B7BDE379-7733-4D88-BD28-A61EF45C05C8}">
      <dsp:nvSpPr>
        <dsp:cNvPr id="0" name=""/>
        <dsp:cNvSpPr/>
      </dsp:nvSpPr>
      <dsp:spPr>
        <a:xfrm>
          <a:off x="0" y="1888433"/>
          <a:ext cx="9149653" cy="38376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Tareas a desarrollar: </a:t>
          </a:r>
          <a:endParaRPr lang="es-ES" sz="1600" kern="1200"/>
        </a:p>
      </dsp:txBody>
      <dsp:txXfrm>
        <a:off x="18734" y="1907167"/>
        <a:ext cx="9112185" cy="346292"/>
      </dsp:txXfrm>
    </dsp:sp>
    <dsp:sp modelId="{218F56EE-A64D-4B0C-AE38-76725382E7EE}">
      <dsp:nvSpPr>
        <dsp:cNvPr id="0" name=""/>
        <dsp:cNvSpPr/>
      </dsp:nvSpPr>
      <dsp:spPr>
        <a:xfrm>
          <a:off x="0" y="2272193"/>
          <a:ext cx="9149653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01" tIns="20320" rIns="113792" bIns="20320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Conocer los canales utilizados para la BAE y asesorar en la elección de los más adecuados</a:t>
          </a:r>
          <a:endParaRPr lang="es-ES" sz="1200" kern="1200" dirty="0"/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Revisión de los perfiles utilizados en las diferentes plataformas de empleo</a:t>
          </a:r>
          <a:endParaRPr lang="es-ES" sz="1200" kern="1200" dirty="0"/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Conocer las estrategias con las que planifica las actuaciones de búsqueda</a:t>
          </a:r>
          <a:endParaRPr lang="es-ES" sz="1200" kern="1200" dirty="0"/>
        </a:p>
      </dsp:txBody>
      <dsp:txXfrm>
        <a:off x="0" y="2272193"/>
        <a:ext cx="9149653" cy="629280"/>
      </dsp:txXfrm>
    </dsp:sp>
    <dsp:sp modelId="{9A334B78-8477-44F9-8755-DD7F3BCDD0CE}">
      <dsp:nvSpPr>
        <dsp:cNvPr id="0" name=""/>
        <dsp:cNvSpPr/>
      </dsp:nvSpPr>
      <dsp:spPr>
        <a:xfrm>
          <a:off x="0" y="2901473"/>
          <a:ext cx="9149653" cy="383760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Herramientas adicionales</a:t>
          </a:r>
          <a:endParaRPr lang="es-ES" sz="1600" kern="1200" dirty="0"/>
        </a:p>
      </dsp:txBody>
      <dsp:txXfrm>
        <a:off x="18734" y="2920207"/>
        <a:ext cx="9112185" cy="346292"/>
      </dsp:txXfrm>
    </dsp:sp>
    <dsp:sp modelId="{C3CA77E0-7A0A-4292-8960-4748E34EF656}">
      <dsp:nvSpPr>
        <dsp:cNvPr id="0" name=""/>
        <dsp:cNvSpPr/>
      </dsp:nvSpPr>
      <dsp:spPr>
        <a:xfrm>
          <a:off x="164556" y="3331312"/>
          <a:ext cx="4156595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Preguntas para la reflexión:</a:t>
          </a:r>
          <a:endParaRPr lang="es-ES" sz="1600" kern="1200" dirty="0"/>
        </a:p>
      </dsp:txBody>
      <dsp:txXfrm>
        <a:off x="183290" y="3350046"/>
        <a:ext cx="4119127" cy="346292"/>
      </dsp:txXfrm>
    </dsp:sp>
    <dsp:sp modelId="{FB883701-3ADD-472B-A220-D1857D70C2E6}">
      <dsp:nvSpPr>
        <dsp:cNvPr id="0" name=""/>
        <dsp:cNvSpPr/>
      </dsp:nvSpPr>
      <dsp:spPr>
        <a:xfrm>
          <a:off x="0" y="3715073"/>
          <a:ext cx="9149653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01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¿Cómo buscas empleo?</a:t>
          </a:r>
          <a:endParaRPr lang="es-ES" sz="1200" kern="1200" dirty="0"/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¿Cada cuánto revisas las ofertas en esos medios?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¿Qué tipo de ofertas sueles mirar?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¿Cuándo ha sido tu último proceso selectivo?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En tu opinión, ¿por qué no conseguiste el objetivo en ese momento?</a:t>
          </a:r>
          <a:endParaRPr lang="es-ES" sz="1200" kern="1200"/>
        </a:p>
      </dsp:txBody>
      <dsp:txXfrm>
        <a:off x="0" y="3715073"/>
        <a:ext cx="9149653" cy="1043280"/>
      </dsp:txXfrm>
    </dsp:sp>
    <dsp:sp modelId="{F2A8C282-4C19-42F9-BC77-3B67CA911BD7}">
      <dsp:nvSpPr>
        <dsp:cNvPr id="0" name=""/>
        <dsp:cNvSpPr/>
      </dsp:nvSpPr>
      <dsp:spPr>
        <a:xfrm>
          <a:off x="173980" y="4776641"/>
          <a:ext cx="4394303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Agenda de búsqueda de empleo</a:t>
          </a:r>
          <a:endParaRPr lang="es-ES" sz="1600" kern="1200" dirty="0"/>
        </a:p>
      </dsp:txBody>
      <dsp:txXfrm>
        <a:off x="192714" y="4795375"/>
        <a:ext cx="4356835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9F88-687A-4D94-B58C-8AFA6CACB0E7}">
      <dsp:nvSpPr>
        <dsp:cNvPr id="0" name=""/>
        <dsp:cNvSpPr/>
      </dsp:nvSpPr>
      <dsp:spPr>
        <a:xfrm>
          <a:off x="0" y="197620"/>
          <a:ext cx="4249887" cy="446332"/>
        </a:xfrm>
        <a:prstGeom prst="roundRect">
          <a:avLst/>
        </a:prstGeom>
        <a:solidFill>
          <a:srgbClr val="3856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RECURSOS PARA DEMANDANTES</a:t>
          </a:r>
          <a:endParaRPr lang="es-ES" sz="2000" kern="1200" dirty="0"/>
        </a:p>
      </dsp:txBody>
      <dsp:txXfrm>
        <a:off x="21788" y="219408"/>
        <a:ext cx="4206311" cy="402756"/>
      </dsp:txXfrm>
    </dsp:sp>
    <dsp:sp modelId="{83EFC9D5-530F-474C-A1AC-CC48B75CB627}">
      <dsp:nvSpPr>
        <dsp:cNvPr id="0" name=""/>
        <dsp:cNvSpPr/>
      </dsp:nvSpPr>
      <dsp:spPr>
        <a:xfrm>
          <a:off x="0" y="818497"/>
          <a:ext cx="6096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4.1. Agenda BAE_ Autoevaluación</a:t>
          </a:r>
          <a:endParaRPr lang="es-E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4.2. Búsqueda multicanal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4.3 Red de contactos</a:t>
          </a:r>
          <a:endParaRPr lang="es-ES" sz="2000" kern="1200" dirty="0"/>
        </a:p>
      </dsp:txBody>
      <dsp:txXfrm>
        <a:off x="0" y="818497"/>
        <a:ext cx="60960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772A-7B10-411F-B262-FAB2FF704D31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2626C-144C-414D-85F8-DE050998AA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34320-29D4-4A8D-B78E-9F12C6C43A5D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175243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D0C53-87AB-4BCB-BDDF-FFD9C39FECFB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333721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D0C53-87AB-4BCB-BDDF-FFD9C39FECFB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126707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34320-29D4-4A8D-B78E-9F12C6C43A5D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363538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F6BF3F-D21C-452E-B48D-8B83B2723BF2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386276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26785-5C36-4E32-BF29-5263422DA386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378797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F334B-9754-4FEA-A4D4-0BE2A22FE25D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87516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5443D4C-C448-4BB7-9C18-63EAFBA67860}" type="slidenum">
              <a:rPr lang="es-ES" altLang="es-ES" smtClean="0"/>
              <a:pPr/>
              <a:t>14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47148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17A3FD-68DB-4D2F-B0B8-C98443020FC1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390964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DEEF21-37A1-4C42-A6CC-E12A9D4ECF8E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10848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D0C53-87AB-4BCB-BDDF-FFD9C39FECFB}" type="slidenum">
              <a:rPr lang="es-ES_tradnl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s-ES_tradnl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10576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8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4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93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719264"/>
            <a:ext cx="5384800" cy="21288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09600" y="4000501"/>
            <a:ext cx="5384800" cy="2130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4642-EF3A-4F64-8EF2-466C949C6E6B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113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3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30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5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96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0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44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91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7000"/>
            <a:lum/>
          </a:blip>
          <a:srcRect/>
          <a:stretch>
            <a:fillRect l="2000"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458E-69DE-4A1A-9F9E-2C86C819FEF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BC8E-36FB-480C-985B-210E3750A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7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emf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4" y="2349500"/>
            <a:ext cx="7920037" cy="3240088"/>
          </a:xfrm>
        </p:spPr>
        <p:txBody>
          <a:bodyPr/>
          <a:lstStyle/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r>
              <a:rPr lang="es-ES" altLang="es-ES" sz="2600"/>
              <a:t>        					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2652869"/>
              </p:ext>
            </p:extLst>
          </p:nvPr>
        </p:nvGraphicFramePr>
        <p:xfrm>
          <a:off x="1216153" y="1499617"/>
          <a:ext cx="8375903" cy="46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4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48128973"/>
              </p:ext>
            </p:extLst>
          </p:nvPr>
        </p:nvGraphicFramePr>
        <p:xfrm>
          <a:off x="609600" y="1292072"/>
          <a:ext cx="6096000" cy="270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2903" y="1623621"/>
            <a:ext cx="3051127" cy="51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4" y="2349500"/>
            <a:ext cx="7920037" cy="3240088"/>
          </a:xfrm>
        </p:spPr>
        <p:txBody>
          <a:bodyPr/>
          <a:lstStyle/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r>
              <a:rPr lang="es-ES" altLang="es-ES" sz="2600"/>
              <a:t>        					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3901535"/>
              </p:ext>
            </p:extLst>
          </p:nvPr>
        </p:nvGraphicFramePr>
        <p:xfrm>
          <a:off x="762698" y="1170432"/>
          <a:ext cx="9149653" cy="530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12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989709581"/>
              </p:ext>
            </p:extLst>
          </p:nvPr>
        </p:nvGraphicFramePr>
        <p:xfrm>
          <a:off x="615950" y="1077913"/>
          <a:ext cx="6096000" cy="225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99726"/>
              </p:ext>
            </p:extLst>
          </p:nvPr>
        </p:nvGraphicFramePr>
        <p:xfrm>
          <a:off x="5465986" y="1295898"/>
          <a:ext cx="3820518" cy="533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Documento" r:id="rId8" imgW="5386812" imgH="7521448" progId="Word.Document.12">
                  <p:embed/>
                </p:oleObj>
              </mc:Choice>
              <mc:Fallback>
                <p:oleObj name="Documento" r:id="rId8" imgW="5386812" imgH="7521448" progId="Word.Document.12">
                  <p:embed/>
                  <p:pic>
                    <p:nvPicPr>
                      <p:cNvPr id="31751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986" y="1295898"/>
                        <a:ext cx="3820518" cy="5334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0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08" y="1165668"/>
            <a:ext cx="7075170" cy="52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08" y="1435607"/>
            <a:ext cx="3426540" cy="483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61" y="1435607"/>
            <a:ext cx="3299797" cy="47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7308654"/>
              </p:ext>
            </p:extLst>
          </p:nvPr>
        </p:nvGraphicFramePr>
        <p:xfrm>
          <a:off x="532830" y="1435607"/>
          <a:ext cx="2585274" cy="51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22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4" y="2349500"/>
            <a:ext cx="7920037" cy="3240088"/>
          </a:xfrm>
        </p:spPr>
        <p:txBody>
          <a:bodyPr/>
          <a:lstStyle/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r>
              <a:rPr lang="es-ES" altLang="es-ES" sz="2600"/>
              <a:t>        					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20748537"/>
              </p:ext>
            </p:extLst>
          </p:nvPr>
        </p:nvGraphicFramePr>
        <p:xfrm>
          <a:off x="1158495" y="1061848"/>
          <a:ext cx="8927337" cy="531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30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3168324"/>
              </p:ext>
            </p:extLst>
          </p:nvPr>
        </p:nvGraphicFramePr>
        <p:xfrm>
          <a:off x="615950" y="1077913"/>
          <a:ext cx="6096000" cy="225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76" y="2505694"/>
            <a:ext cx="4733579" cy="35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671" y="855328"/>
            <a:ext cx="4344620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4" y="2349500"/>
            <a:ext cx="7920037" cy="3240088"/>
          </a:xfrm>
        </p:spPr>
        <p:txBody>
          <a:bodyPr/>
          <a:lstStyle/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r>
              <a:rPr lang="es-ES" altLang="es-ES" sz="2600"/>
              <a:t>        					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0475082"/>
              </p:ext>
            </p:extLst>
          </p:nvPr>
        </p:nvGraphicFramePr>
        <p:xfrm>
          <a:off x="1476820" y="1120458"/>
          <a:ext cx="799306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4" y="2349500"/>
            <a:ext cx="7920037" cy="3240088"/>
          </a:xfrm>
        </p:spPr>
        <p:txBody>
          <a:bodyPr/>
          <a:lstStyle/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r>
              <a:rPr lang="es-ES" altLang="es-ES" sz="2600"/>
              <a:t>		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4800600" y="188913"/>
            <a:ext cx="4533900" cy="57626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14351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14351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14351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>
                <a:solidFill>
                  <a:srgbClr val="330066"/>
                </a:solidFill>
                <a:latin typeface="Century Gothic" panose="020B0502020202020204" pitchFamily="34" charset="0"/>
              </a:rPr>
              <a:t/>
            </a:r>
            <a:br>
              <a:rPr lang="es-ES_tradnl" altLang="es-ES" sz="4000" b="1">
                <a:solidFill>
                  <a:srgbClr val="330066"/>
                </a:solidFill>
                <a:latin typeface="Century Gothic" panose="020B0502020202020204" pitchFamily="34" charset="0"/>
              </a:rPr>
            </a:br>
            <a:endParaRPr lang="es-ES" altLang="es-ES" sz="4000" b="1">
              <a:solidFill>
                <a:srgbClr val="33006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11294284"/>
              </p:ext>
            </p:extLst>
          </p:nvPr>
        </p:nvGraphicFramePr>
        <p:xfrm>
          <a:off x="1039623" y="1422019"/>
          <a:ext cx="9256521" cy="510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0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28170627"/>
              </p:ext>
            </p:extLst>
          </p:nvPr>
        </p:nvGraphicFramePr>
        <p:xfrm>
          <a:off x="999998" y="1306513"/>
          <a:ext cx="6096000" cy="225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2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99421"/>
              </p:ext>
            </p:extLst>
          </p:nvPr>
        </p:nvGraphicFramePr>
        <p:xfrm>
          <a:off x="1163193" y="1192404"/>
          <a:ext cx="3161919" cy="493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Documento" r:id="rId3" imgW="5386812" imgH="8414505" progId="Word.Document.12">
                  <p:embed/>
                </p:oleObj>
              </mc:Choice>
              <mc:Fallback>
                <p:oleObj name="Documento" r:id="rId3" imgW="5386812" imgH="8414505" progId="Word.Document.12">
                  <p:embed/>
                  <p:pic>
                    <p:nvPicPr>
                      <p:cNvPr id="39946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193" y="1192404"/>
                        <a:ext cx="3161919" cy="4937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303767"/>
              </p:ext>
            </p:extLst>
          </p:nvPr>
        </p:nvGraphicFramePr>
        <p:xfrm>
          <a:off x="5570728" y="1192404"/>
          <a:ext cx="32639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Documento" r:id="rId5" imgW="5386812" imgH="8487459" progId="Word.Document.12">
                  <p:embed/>
                </p:oleObj>
              </mc:Choice>
              <mc:Fallback>
                <p:oleObj name="Documento" r:id="rId5" imgW="5386812" imgH="8487459" progId="Word.Document.12">
                  <p:embed/>
                  <p:pic>
                    <p:nvPicPr>
                      <p:cNvPr id="39947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728" y="1192404"/>
                        <a:ext cx="32639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7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91433329"/>
              </p:ext>
            </p:extLst>
          </p:nvPr>
        </p:nvGraphicFramePr>
        <p:xfrm>
          <a:off x="999998" y="1306513"/>
          <a:ext cx="6096000" cy="225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567" y="2127918"/>
            <a:ext cx="4480791" cy="41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466330279"/>
              </p:ext>
            </p:extLst>
          </p:nvPr>
        </p:nvGraphicFramePr>
        <p:xfrm>
          <a:off x="999998" y="1306513"/>
          <a:ext cx="6096000" cy="101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5111949"/>
              </p:ext>
            </p:extLst>
          </p:nvPr>
        </p:nvGraphicFramePr>
        <p:xfrm>
          <a:off x="1283208" y="1933447"/>
          <a:ext cx="8510016" cy="416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60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2135188" y="1989138"/>
            <a:ext cx="79930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just" eaLnBrk="1" hangingPunct="1">
              <a:buClr>
                <a:srgbClr val="330066"/>
              </a:buClr>
            </a:pPr>
            <a:endParaRPr lang="es-ES" altLang="es-ES" sz="1200">
              <a:solidFill>
                <a:srgbClr val="00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24032" y="1194228"/>
            <a:ext cx="5515904" cy="299879"/>
            <a:chOff x="0" y="0"/>
            <a:chExt cx="5515904" cy="299879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0"/>
              <a:ext cx="5515904" cy="299879"/>
            </a:xfrm>
            <a:prstGeom prst="roundRect">
              <a:avLst/>
            </a:prstGeom>
            <a:solidFill>
              <a:srgbClr val="3856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14639" y="14639"/>
              <a:ext cx="5486626" cy="270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dirty="0" smtClean="0"/>
                <a:t>ITINERARIOS</a:t>
              </a:r>
              <a:endParaRPr lang="es-ES" sz="2000" kern="1200" dirty="0"/>
            </a:p>
          </p:txBody>
        </p:sp>
      </p:grpSp>
      <p:sp>
        <p:nvSpPr>
          <p:cNvPr id="4" name="Proceso alternativo 3"/>
          <p:cNvSpPr/>
          <p:nvPr/>
        </p:nvSpPr>
        <p:spPr>
          <a:xfrm>
            <a:off x="832104" y="3191256"/>
            <a:ext cx="2267712" cy="97840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Sesión inicial DIAGNÓSTICO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Decisión 4"/>
          <p:cNvSpPr/>
          <p:nvPr/>
        </p:nvSpPr>
        <p:spPr>
          <a:xfrm>
            <a:off x="3470212" y="3319272"/>
            <a:ext cx="932688" cy="722376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oblada 5"/>
          <p:cNvSpPr/>
          <p:nvPr/>
        </p:nvSpPr>
        <p:spPr>
          <a:xfrm>
            <a:off x="3835972" y="2321949"/>
            <a:ext cx="653732" cy="74980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Flecha doblada 15"/>
          <p:cNvSpPr/>
          <p:nvPr/>
        </p:nvSpPr>
        <p:spPr>
          <a:xfrm rot="10800000" flipH="1">
            <a:off x="3862364" y="4314468"/>
            <a:ext cx="721034" cy="749808"/>
          </a:xfrm>
          <a:prstGeom prst="bentArrow">
            <a:avLst>
              <a:gd name="adj1" fmla="val 25000"/>
              <a:gd name="adj2" fmla="val 24066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36592" y="2147586"/>
            <a:ext cx="685800" cy="5492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</a:t>
            </a:r>
            <a:endParaRPr lang="es-ES" dirty="0"/>
          </a:p>
        </p:txBody>
      </p:sp>
      <p:sp>
        <p:nvSpPr>
          <p:cNvPr id="18" name="Elipse 17"/>
          <p:cNvSpPr/>
          <p:nvPr/>
        </p:nvSpPr>
        <p:spPr>
          <a:xfrm>
            <a:off x="4736592" y="4585986"/>
            <a:ext cx="685800" cy="549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</a:t>
            </a:r>
            <a:endParaRPr lang="es-ES" dirty="0"/>
          </a:p>
        </p:txBody>
      </p:sp>
      <p:sp>
        <p:nvSpPr>
          <p:cNvPr id="12" name="Flecha derecha 11"/>
          <p:cNvSpPr/>
          <p:nvPr/>
        </p:nvSpPr>
        <p:spPr>
          <a:xfrm>
            <a:off x="5669280" y="2182034"/>
            <a:ext cx="715792" cy="393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 rot="20183887">
            <a:off x="5592055" y="3947304"/>
            <a:ext cx="904850" cy="44888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 rot="1005660">
            <a:off x="5591252" y="4976953"/>
            <a:ext cx="878202" cy="48455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Pentágono 12"/>
          <p:cNvSpPr/>
          <p:nvPr/>
        </p:nvSpPr>
        <p:spPr>
          <a:xfrm>
            <a:off x="6715412" y="3529584"/>
            <a:ext cx="1801368" cy="78488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Recursos externos</a:t>
            </a:r>
            <a:endParaRPr lang="es-E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6629400" y="1989138"/>
            <a:ext cx="1627632" cy="7723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Fin de entrevista </a:t>
            </a:r>
            <a:endParaRPr lang="es-ES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8780448" y="3521044"/>
            <a:ext cx="1627632" cy="772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Seguimiento y cierre</a:t>
            </a:r>
            <a:endParaRPr lang="es-ES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6679628" y="5045989"/>
            <a:ext cx="1627632" cy="77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Inclusión en el proyecto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8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2135188" y="1989138"/>
            <a:ext cx="79930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just" eaLnBrk="1" hangingPunct="1">
              <a:buClr>
                <a:srgbClr val="330066"/>
              </a:buClr>
            </a:pPr>
            <a:endParaRPr lang="es-ES" altLang="es-ES" sz="1200">
              <a:solidFill>
                <a:srgbClr val="00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24032" y="1194228"/>
            <a:ext cx="5515904" cy="299879"/>
            <a:chOff x="0" y="0"/>
            <a:chExt cx="5515904" cy="299879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0"/>
              <a:ext cx="5515904" cy="299879"/>
            </a:xfrm>
            <a:prstGeom prst="roundRect">
              <a:avLst/>
            </a:prstGeom>
            <a:solidFill>
              <a:srgbClr val="3856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14639" y="14639"/>
              <a:ext cx="5486626" cy="270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dirty="0" smtClean="0"/>
                <a:t>PÍLDORAS FORMATIVAS </a:t>
              </a:r>
              <a:endParaRPr lang="es-ES" sz="2000" kern="1200" dirty="0"/>
            </a:p>
          </p:txBody>
        </p:sp>
      </p:grpSp>
      <p:sp>
        <p:nvSpPr>
          <p:cNvPr id="2" name="Terminador 1"/>
          <p:cNvSpPr/>
          <p:nvPr/>
        </p:nvSpPr>
        <p:spPr>
          <a:xfrm>
            <a:off x="1389888" y="2066544"/>
            <a:ext cx="2080324" cy="630309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Elaboración CV</a:t>
            </a:r>
            <a:endParaRPr lang="es-ES" dirty="0"/>
          </a:p>
        </p:txBody>
      </p:sp>
      <p:sp>
        <p:nvSpPr>
          <p:cNvPr id="22" name="Terminador 21"/>
          <p:cNvSpPr/>
          <p:nvPr/>
        </p:nvSpPr>
        <p:spPr>
          <a:xfrm>
            <a:off x="3974592" y="2066544"/>
            <a:ext cx="2080324" cy="630309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Organiza tu búsqueda</a:t>
            </a:r>
            <a:endParaRPr lang="es-ES" dirty="0"/>
          </a:p>
        </p:txBody>
      </p:sp>
      <p:sp>
        <p:nvSpPr>
          <p:cNvPr id="23" name="Terminador 22"/>
          <p:cNvSpPr/>
          <p:nvPr/>
        </p:nvSpPr>
        <p:spPr>
          <a:xfrm>
            <a:off x="6473592" y="2066544"/>
            <a:ext cx="2066904" cy="6303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BAE Internet</a:t>
            </a:r>
            <a:endParaRPr lang="es-ES" dirty="0"/>
          </a:p>
        </p:txBody>
      </p:sp>
      <p:sp>
        <p:nvSpPr>
          <p:cNvPr id="26" name="Terminador 25"/>
          <p:cNvSpPr/>
          <p:nvPr/>
        </p:nvSpPr>
        <p:spPr>
          <a:xfrm>
            <a:off x="1389888" y="3177854"/>
            <a:ext cx="2080324" cy="630309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Entrevista 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rminador 26"/>
          <p:cNvSpPr/>
          <p:nvPr/>
        </p:nvSpPr>
        <p:spPr>
          <a:xfrm>
            <a:off x="3974592" y="3129351"/>
            <a:ext cx="2080324" cy="630309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Entrevista telemática</a:t>
            </a:r>
            <a:endParaRPr lang="es-ES" dirty="0"/>
          </a:p>
        </p:txBody>
      </p:sp>
      <p:sp>
        <p:nvSpPr>
          <p:cNvPr id="28" name="Terminador 27"/>
          <p:cNvSpPr/>
          <p:nvPr/>
        </p:nvSpPr>
        <p:spPr>
          <a:xfrm>
            <a:off x="6559296" y="3129350"/>
            <a:ext cx="1981200" cy="630309"/>
          </a:xfrm>
          <a:prstGeom prst="flowChartTerminator">
            <a:avLst/>
          </a:prstGeom>
          <a:solidFill>
            <a:srgbClr val="C7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Vídeo CV</a:t>
            </a:r>
            <a:endParaRPr lang="es-ES" dirty="0"/>
          </a:p>
        </p:txBody>
      </p:sp>
      <p:sp>
        <p:nvSpPr>
          <p:cNvPr id="29" name="Terminador 28"/>
          <p:cNvSpPr/>
          <p:nvPr/>
        </p:nvSpPr>
        <p:spPr>
          <a:xfrm>
            <a:off x="1361250" y="4303194"/>
            <a:ext cx="2080324" cy="630309"/>
          </a:xfrm>
          <a:prstGeom prst="flowChartTerminator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Posicionamiento en redes</a:t>
            </a:r>
            <a:endParaRPr lang="es-ES" dirty="0"/>
          </a:p>
        </p:txBody>
      </p:sp>
      <p:sp>
        <p:nvSpPr>
          <p:cNvPr id="30" name="Terminador 29"/>
          <p:cNvSpPr/>
          <p:nvPr/>
        </p:nvSpPr>
        <p:spPr>
          <a:xfrm>
            <a:off x="3974592" y="4293394"/>
            <a:ext cx="2080324" cy="630309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Empleo Público</a:t>
            </a:r>
            <a:endParaRPr lang="es-ES" dirty="0"/>
          </a:p>
        </p:txBody>
      </p:sp>
      <p:sp>
        <p:nvSpPr>
          <p:cNvPr id="31" name="Terminador 30"/>
          <p:cNvSpPr/>
          <p:nvPr/>
        </p:nvSpPr>
        <p:spPr>
          <a:xfrm>
            <a:off x="6559296" y="4293393"/>
            <a:ext cx="1981200" cy="630309"/>
          </a:xfrm>
          <a:prstGeom prst="flowChartTerminato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Administración  electrónica</a:t>
            </a:r>
            <a:endParaRPr lang="es-ES" dirty="0"/>
          </a:p>
        </p:txBody>
      </p:sp>
      <p:sp>
        <p:nvSpPr>
          <p:cNvPr id="32" name="Terminador 31"/>
          <p:cNvSpPr/>
          <p:nvPr/>
        </p:nvSpPr>
        <p:spPr>
          <a:xfrm>
            <a:off x="1361250" y="5414504"/>
            <a:ext cx="2080324" cy="630309"/>
          </a:xfrm>
          <a:prstGeom prst="flowChartTerminator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Reengánchate </a:t>
            </a:r>
          </a:p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a la formación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5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2135188" y="1989138"/>
            <a:ext cx="79930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just" eaLnBrk="1" hangingPunct="1">
              <a:buClr>
                <a:srgbClr val="330066"/>
              </a:buClr>
            </a:pPr>
            <a:endParaRPr lang="es-ES" altLang="es-ES" sz="1200">
              <a:solidFill>
                <a:srgbClr val="00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24032" y="1194228"/>
            <a:ext cx="5515904" cy="299879"/>
            <a:chOff x="0" y="0"/>
            <a:chExt cx="5515904" cy="299879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0"/>
              <a:ext cx="5515904" cy="299879"/>
            </a:xfrm>
            <a:prstGeom prst="roundRect">
              <a:avLst/>
            </a:prstGeom>
            <a:solidFill>
              <a:srgbClr val="3856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14639" y="14639"/>
              <a:ext cx="5486626" cy="270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dirty="0" smtClean="0"/>
                <a:t>PÍLDORAS FORMATIVAS PROGRAMACIÓN</a:t>
              </a:r>
              <a:endParaRPr lang="es-ES" sz="2000" kern="1200" dirty="0"/>
            </a:p>
          </p:txBody>
        </p:sp>
      </p:grp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79354"/>
              </p:ext>
            </p:extLst>
          </p:nvPr>
        </p:nvGraphicFramePr>
        <p:xfrm>
          <a:off x="1519936" y="1888808"/>
          <a:ext cx="8128000" cy="408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Hoja de cálculo" r:id="rId4" imgW="13382513" imgH="6724693" progId="Excel.Sheet.12">
                  <p:embed/>
                </p:oleObj>
              </mc:Choice>
              <mc:Fallback>
                <p:oleObj name="Hoja de cálculo" r:id="rId4" imgW="13382513" imgH="67246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9936" y="1888808"/>
                        <a:ext cx="8128000" cy="408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9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4" y="2349500"/>
            <a:ext cx="7920037" cy="3240088"/>
          </a:xfrm>
        </p:spPr>
        <p:txBody>
          <a:bodyPr/>
          <a:lstStyle/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r>
              <a:rPr lang="es-ES" altLang="es-ES" sz="2600"/>
              <a:t>		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4800600" y="188913"/>
            <a:ext cx="4533900" cy="57626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14351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14351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14351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>
                <a:solidFill>
                  <a:srgbClr val="330066"/>
                </a:solidFill>
                <a:latin typeface="Century Gothic" panose="020B0502020202020204" pitchFamily="34" charset="0"/>
              </a:rPr>
              <a:t/>
            </a:r>
            <a:br>
              <a:rPr lang="es-ES_tradnl" altLang="es-ES" sz="4000" b="1">
                <a:solidFill>
                  <a:srgbClr val="330066"/>
                </a:solidFill>
                <a:latin typeface="Century Gothic" panose="020B0502020202020204" pitchFamily="34" charset="0"/>
              </a:rPr>
            </a:br>
            <a:endParaRPr lang="es-ES" altLang="es-ES" sz="4000" b="1">
              <a:solidFill>
                <a:srgbClr val="33006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97751173"/>
              </p:ext>
            </p:extLst>
          </p:nvPr>
        </p:nvGraphicFramePr>
        <p:xfrm>
          <a:off x="1039623" y="1422019"/>
          <a:ext cx="9256521" cy="510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0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59459259"/>
              </p:ext>
            </p:extLst>
          </p:nvPr>
        </p:nvGraphicFramePr>
        <p:xfrm>
          <a:off x="609600" y="1292072"/>
          <a:ext cx="6096000" cy="109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38375"/>
            <a:ext cx="3114929" cy="479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45223"/>
              </p:ext>
            </p:extLst>
          </p:nvPr>
        </p:nvGraphicFramePr>
        <p:xfrm>
          <a:off x="7022631" y="1369431"/>
          <a:ext cx="3190149" cy="5254183"/>
        </p:xfrm>
        <a:graphic>
          <a:graphicData uri="http://schemas.openxmlformats.org/drawingml/2006/table">
            <a:tbl>
              <a:tblPr firstRow="1" firstCol="1" bandRow="1"/>
              <a:tblGrid>
                <a:gridCol w="1594897">
                  <a:extLst>
                    <a:ext uri="{9D8B030D-6E8A-4147-A177-3AD203B41FA5}">
                      <a16:colId xmlns:a16="http://schemas.microsoft.com/office/drawing/2014/main" val="61692170"/>
                    </a:ext>
                  </a:extLst>
                </a:gridCol>
                <a:gridCol w="1595252">
                  <a:extLst>
                    <a:ext uri="{9D8B030D-6E8A-4147-A177-3AD203B41FA5}">
                      <a16:colId xmlns:a16="http://schemas.microsoft.com/office/drawing/2014/main" val="28858190"/>
                    </a:ext>
                  </a:extLst>
                </a:gridCol>
              </a:tblGrid>
              <a:tr h="1331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FFFFFF"/>
                          </a:solidFill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COMPETENCIAS: EJERCICIO PRÁCTICO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788207"/>
                  </a:ext>
                </a:extLst>
              </a:tr>
              <a:tr h="27798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Decir que “sabemos trabajar en equipo” o que destacamos por nuestra “vocación de servicio” puede sonar a frase hecha y vacía si no lo explicamos con ejemplos reales de nuestra vida. A través de éste ejercicio podemos ponerlo en práctica: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90289"/>
                  </a:ext>
                </a:extLst>
              </a:tr>
              <a:tr h="738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1</a:t>
                      </a:r>
                      <a:r>
                        <a:rPr lang="es-ES" sz="600" b="1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(Ejemplo)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i="1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DE SERVICIO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u="sng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Justificación para la competencia</a:t>
                      </a:r>
                      <a:endParaRPr lang="es-E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Destaco por esta habilidad porque soy madre de familia y estoy acostumbrada a entregarme a los demás. Además, hago voluntariado.</a:t>
                      </a:r>
                      <a:endParaRPr lang="es-E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53724"/>
                  </a:ext>
                </a:extLst>
              </a:tr>
              <a:tr h="846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2</a:t>
                      </a:r>
                      <a:r>
                        <a:rPr lang="es-ES" sz="600" b="1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(Ejemplo)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i="1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ORIENTACIÓN A RESULTADOS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u="sng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Justificación para la competencia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Desde muy pequeño practico baloncesto, actividad que me hace no perder de vista mi objetivo principal que es encestar. Intento llevar esta actitud a todo lo que hago en la vida.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459149"/>
                  </a:ext>
                </a:extLst>
              </a:tr>
              <a:tr h="1282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3</a:t>
                      </a:r>
                      <a:endParaRPr lang="es-E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u="sng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Justificación para la competencia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591"/>
                  </a:ext>
                </a:extLst>
              </a:tr>
              <a:tr h="1521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4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u="sng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Justificación para la competencia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0" marR="3669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5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6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24291"/>
              </p:ext>
            </p:extLst>
          </p:nvPr>
        </p:nvGraphicFramePr>
        <p:xfrm>
          <a:off x="1344168" y="1843263"/>
          <a:ext cx="8513064" cy="4557538"/>
        </p:xfrm>
        <a:graphic>
          <a:graphicData uri="http://schemas.openxmlformats.org/drawingml/2006/table">
            <a:tbl>
              <a:tblPr firstRow="1" firstCol="1" bandRow="1"/>
              <a:tblGrid>
                <a:gridCol w="8513064">
                  <a:extLst>
                    <a:ext uri="{9D8B030D-6E8A-4147-A177-3AD203B41FA5}">
                      <a16:colId xmlns:a16="http://schemas.microsoft.com/office/drawing/2014/main" val="1796680960"/>
                    </a:ext>
                  </a:extLst>
                </a:gridCol>
              </a:tblGrid>
              <a:tr h="330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solidFill>
                            <a:srgbClr val="FFFFFF"/>
                          </a:solidFill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DIAGNÓSTICO DE CAPACIDADES O COMPETENCIAS</a:t>
                      </a:r>
                      <a:endParaRPr lang="es-ES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82" marR="40582" marT="0" marB="0" anchor="ctr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95734"/>
                  </a:ext>
                </a:extLst>
              </a:tr>
              <a:tr h="218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Ficha del </a:t>
                      </a:r>
                      <a:r>
                        <a:rPr lang="es-ES" sz="1200" b="0" dirty="0" smtClean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Orientad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82" marR="40582" marT="0" marB="0" anchor="ctr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20469"/>
                  </a:ext>
                </a:extLst>
              </a:tr>
              <a:tr h="40085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Utilizamos capacidades como sinónimo de </a:t>
                      </a:r>
                      <a:r>
                        <a:rPr lang="es-ES" sz="9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competencias</a:t>
                      </a: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(conocimientos, habilidades y actitudes). Las capacidades son importantes para la búsqueda de empleo porque son el punto de partida que determina la información que hay que poner en valor en herramientas, como el currículo o la entrevista de trabajo.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Preguntas que se pueden hacer para el diagnóstico de competencias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espera conseguir con este proceso? ¿le apetece?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¿En que podríamos ayudarle?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Explicarle qué le podemos aportar a la persona y a su proceso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Engancharnos a los beneficios que le encuentra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Ampliar sus expectativas y creencias acerca del proceso de búsqueda de empleo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Sobre el diagnóstico de capacidades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formación has recibido?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aprendiste?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sabes hacer gracias a ellos?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 ha sido tu trayectoria profesional?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hacías?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aportabas a esas organizaciones?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otros espacios han sido fuente de aprendizaje para ti? (voluntariado, prácticas profesionales, deporte...)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¿De qué conocimientos o habilidades te han dotado?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puedes ofrecer tú a una organización</a:t>
                      </a:r>
                      <a:r>
                        <a:rPr lang="es-ES" sz="7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82" marR="40582" marT="0" marB="0" anchor="ctr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458685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512064" y="1209523"/>
            <a:ext cx="4661788" cy="406705"/>
            <a:chOff x="0" y="0"/>
            <a:chExt cx="9256521" cy="406705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0"/>
              <a:ext cx="9256521" cy="406705"/>
            </a:xfrm>
            <a:prstGeom prst="roundRect">
              <a:avLst/>
            </a:prstGeom>
            <a:solidFill>
              <a:srgbClr val="385624"/>
            </a:solidFill>
            <a:ln>
              <a:solidFill>
                <a:srgbClr val="456A2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19854" y="19854"/>
              <a:ext cx="9216813" cy="36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dirty="0" smtClean="0"/>
                <a:t>GUIÓN PARA ORIENTADOR /A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8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4" y="2349500"/>
            <a:ext cx="7920037" cy="3240088"/>
          </a:xfrm>
        </p:spPr>
        <p:txBody>
          <a:bodyPr/>
          <a:lstStyle/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endParaRPr lang="es-ES" altLang="es-ES" sz="2600" b="1"/>
          </a:p>
          <a:p>
            <a:pPr marL="0" indent="0">
              <a:buNone/>
            </a:pPr>
            <a:r>
              <a:rPr lang="es-ES" altLang="es-ES" sz="2600"/>
              <a:t>        					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1167811"/>
              </p:ext>
            </p:extLst>
          </p:nvPr>
        </p:nvGraphicFramePr>
        <p:xfrm>
          <a:off x="1370585" y="1115568"/>
          <a:ext cx="8623807" cy="553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35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0" name="Objeto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45204"/>
              </p:ext>
            </p:extLst>
          </p:nvPr>
        </p:nvGraphicFramePr>
        <p:xfrm>
          <a:off x="6965170" y="1370996"/>
          <a:ext cx="3128856" cy="532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o" r:id="rId3" imgW="5386812" imgH="9168124" progId="Word.Document.12">
                  <p:embed/>
                </p:oleObj>
              </mc:Choice>
              <mc:Fallback>
                <p:oleObj name="Documento" r:id="rId3" imgW="5386812" imgH="9168124" progId="Word.Document.12">
                  <p:embed/>
                  <p:pic>
                    <p:nvPicPr>
                      <p:cNvPr id="24590" name="Objeto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170" y="1370996"/>
                        <a:ext cx="3128856" cy="5325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12969326"/>
              </p:ext>
            </p:extLst>
          </p:nvPr>
        </p:nvGraphicFramePr>
        <p:xfrm>
          <a:off x="609600" y="1292072"/>
          <a:ext cx="6096000" cy="270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46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27599" y="639763"/>
            <a:ext cx="35822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87" y="1250564"/>
            <a:ext cx="8585385" cy="57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98825"/>
              </p:ext>
            </p:extLst>
          </p:nvPr>
        </p:nvGraphicFramePr>
        <p:xfrm>
          <a:off x="4867975" y="992189"/>
          <a:ext cx="4733225" cy="5688013"/>
        </p:xfrm>
        <a:graphic>
          <a:graphicData uri="http://schemas.openxmlformats.org/drawingml/2006/table">
            <a:tbl>
              <a:tblPr firstRow="1" firstCol="1" bandRow="1"/>
              <a:tblGrid>
                <a:gridCol w="4733225">
                  <a:extLst>
                    <a:ext uri="{9D8B030D-6E8A-4147-A177-3AD203B41FA5}">
                      <a16:colId xmlns:a16="http://schemas.microsoft.com/office/drawing/2014/main" val="2281358548"/>
                    </a:ext>
                  </a:extLst>
                </a:gridCol>
              </a:tblGrid>
              <a:tr h="33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FFFFFF"/>
                          </a:solidFill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VALORES, VOCACIÓN Y VISIÓN</a:t>
                      </a:r>
                      <a:endParaRPr lang="es-E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5" marR="3824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63689"/>
                  </a:ext>
                </a:extLst>
              </a:tr>
              <a:tr h="1591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s-ES" sz="8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son principios, cualidades, que caracterizan a una persona, acción y objeto y que resultan relevantes, importantes, positivos, para una persona o grupo social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ES" sz="8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vocación</a:t>
                      </a: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refiere a la pasión de la persona respecto a un tipo de temáticas, actividades, causas. aquello que preocupa, ocupa y les hace disfrutar y sentirse bien cuando dedican tiempo a ello. Está conectado con la elección de una profesión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8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visión</a:t>
                      </a: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responde a la pregunta ¿Dónde te gustaría verte profesionalmente en un futuro?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5" marR="3824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260088"/>
                  </a:ext>
                </a:extLst>
              </a:tr>
              <a:tr h="37657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lanza alguna de las siguientes </a:t>
                      </a:r>
                      <a:r>
                        <a:rPr lang="es-ES" sz="800" i="1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preguntas</a:t>
                      </a: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dejando un tiempo para reflexionar: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</a:t>
                      </a:r>
                      <a:r>
                        <a:rPr lang="es-ES" sz="800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personas han sido a lo largo de tu vida referentes para ti?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Elige una de ellas ¿Quién es?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¿Con que adjetivo le nombrarías para resumir lo que valoras de esa persona?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¿En que trabajaba esa persona? ¿Te gustaría dedicarte a algo de eso</a:t>
                      </a:r>
                      <a:r>
                        <a:rPr lang="es-ES" sz="800" b="1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800" i="1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Vocación: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¿A qué te gustaría dedicarte?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temas son los que más te interesan?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cuestiones te generan curiosidad?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¿A qué te gustaría dedicarte si no tuvieras ningún límite para elegir?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800" i="1" dirty="0">
                          <a:effectLst/>
                          <a:latin typeface="HelveticaNeue LT 85 Heavy" panose="020009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Visión: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aspectos son importantes para ti a la hora de elegir un empleo?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 es el que más valoras?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¿Cómo te gustaría verte dentro de 5 años?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¿En qué tipo de entidad te ves trabajando?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800" dirty="0">
                          <a:effectLst/>
                          <a:latin typeface="HelveticaNeue LT 55 Roman" panose="02000503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estarías haciendo?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45" marR="38245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60363"/>
                  </a:ext>
                </a:extLst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24256" y="992189"/>
            <a:ext cx="3252216" cy="407745"/>
            <a:chOff x="0" y="49316"/>
            <a:chExt cx="6096000" cy="407745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49316"/>
              <a:ext cx="6096000" cy="407745"/>
            </a:xfrm>
            <a:prstGeom prst="roundRect">
              <a:avLst/>
            </a:prstGeom>
            <a:solidFill>
              <a:srgbClr val="3856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19904" y="69220"/>
              <a:ext cx="6056192" cy="367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700" b="1" dirty="0" smtClean="0"/>
                <a:t>GUIÓN PARA ORIENTADOR/a</a:t>
              </a:r>
              <a:endParaRPr lang="es-E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6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1827</Words>
  <Application>Microsoft Office PowerPoint</Application>
  <PresentationFormat>Panorámica</PresentationFormat>
  <Paragraphs>285</Paragraphs>
  <Slides>26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(Cuerpo)</vt:lpstr>
      <vt:lpstr>Calibri Light</vt:lpstr>
      <vt:lpstr>Century Gothic</vt:lpstr>
      <vt:lpstr>HelveticaNeue LT 55 Roman</vt:lpstr>
      <vt:lpstr>HelveticaNeue LT 85 Heavy</vt:lpstr>
      <vt:lpstr>Symbol</vt:lpstr>
      <vt:lpstr>Times New Roman</vt:lpstr>
      <vt:lpstr>Wingdings</vt:lpstr>
      <vt:lpstr>Tema de Office</vt:lpstr>
      <vt:lpstr>Documento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Merino Hernáez</dc:creator>
  <cp:lastModifiedBy>Isabel Merino Hernáez</cp:lastModifiedBy>
  <cp:revision>30</cp:revision>
  <dcterms:created xsi:type="dcterms:W3CDTF">2021-03-25T13:46:49Z</dcterms:created>
  <dcterms:modified xsi:type="dcterms:W3CDTF">2021-03-26T07:38:36Z</dcterms:modified>
</cp:coreProperties>
</file>