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60" r:id="rId5"/>
    <p:sldId id="258" r:id="rId6"/>
    <p:sldId id="263" r:id="rId7"/>
    <p:sldId id="259" r:id="rId8"/>
    <p:sldId id="261" r:id="rId9"/>
    <p:sldId id="262" r:id="rId10"/>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51" autoAdjust="0"/>
    <p:restoredTop sz="94660"/>
  </p:normalViewPr>
  <p:slideViewPr>
    <p:cSldViewPr snapToGrid="0">
      <p:cViewPr varScale="1">
        <p:scale>
          <a:sx n="109" d="100"/>
          <a:sy n="109" d="100"/>
        </p:scale>
        <p:origin x="690"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EF603F35-41D7-4C09-80FA-8630BF4912FF}" type="datetimeFigureOut">
              <a:rPr lang="es-ES" smtClean="0"/>
              <a:t>10/02/2021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417A877-64C1-4DC1-BCBD-4E6BDAFF0A30}" type="slidenum">
              <a:rPr lang="es-ES" smtClean="0"/>
              <a:t>‹Nº›</a:t>
            </a:fld>
            <a:endParaRPr lang="es-ES"/>
          </a:p>
        </p:txBody>
      </p:sp>
    </p:spTree>
    <p:extLst>
      <p:ext uri="{BB962C8B-B14F-4D97-AF65-F5344CB8AC3E}">
        <p14:creationId xmlns:p14="http://schemas.microsoft.com/office/powerpoint/2010/main" val="38628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EF603F35-41D7-4C09-80FA-8630BF4912FF}" type="datetimeFigureOut">
              <a:rPr lang="es-ES" smtClean="0"/>
              <a:t>10/02/2021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417A877-64C1-4DC1-BCBD-4E6BDAFF0A30}" type="slidenum">
              <a:rPr lang="es-ES" smtClean="0"/>
              <a:t>‹Nº›</a:t>
            </a:fld>
            <a:endParaRPr lang="es-ES"/>
          </a:p>
        </p:txBody>
      </p:sp>
    </p:spTree>
    <p:extLst>
      <p:ext uri="{BB962C8B-B14F-4D97-AF65-F5344CB8AC3E}">
        <p14:creationId xmlns:p14="http://schemas.microsoft.com/office/powerpoint/2010/main" val="2982945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EF603F35-41D7-4C09-80FA-8630BF4912FF}" type="datetimeFigureOut">
              <a:rPr lang="es-ES" smtClean="0"/>
              <a:t>10/02/2021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417A877-64C1-4DC1-BCBD-4E6BDAFF0A30}" type="slidenum">
              <a:rPr lang="es-ES" smtClean="0"/>
              <a:t>‹Nº›</a:t>
            </a:fld>
            <a:endParaRPr lang="es-ES"/>
          </a:p>
        </p:txBody>
      </p:sp>
    </p:spTree>
    <p:extLst>
      <p:ext uri="{BB962C8B-B14F-4D97-AF65-F5344CB8AC3E}">
        <p14:creationId xmlns:p14="http://schemas.microsoft.com/office/powerpoint/2010/main" val="5277188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914400" y="2130426"/>
            <a:ext cx="10363200" cy="1470025"/>
          </a:xfrm>
        </p:spPr>
        <p:txBody>
          <a:bodyPr/>
          <a:lstStyle/>
          <a:p>
            <a:r>
              <a:rPr lang="es-ES" smtClean="0"/>
              <a:t>Haga clic para modificar el estilo de título del patrón</a:t>
            </a:r>
            <a:endParaRPr lang="es-ES"/>
          </a:p>
        </p:txBody>
      </p:sp>
      <p:sp>
        <p:nvSpPr>
          <p:cNvPr id="3" name="Subtítulo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lvl1pPr>
              <a:defRPr/>
            </a:lvl1pPr>
          </a:lstStyle>
          <a:p>
            <a:pPr>
              <a:defRPr/>
            </a:pPr>
            <a:fld id="{D20A5742-84EB-4D06-9748-93B68289C104}" type="datetimeFigureOut">
              <a:rPr lang="es-ES" altLang="es-ES"/>
              <a:pPr>
                <a:defRPr/>
              </a:pPr>
              <a:t>10/02/2021</a:t>
            </a:fld>
            <a:endParaRPr lang="es-ES" altLang="es-ES" dirty="0"/>
          </a:p>
        </p:txBody>
      </p:sp>
      <p:sp>
        <p:nvSpPr>
          <p:cNvPr id="5" name="Marcador de pie de página 4"/>
          <p:cNvSpPr>
            <a:spLocks noGrp="1"/>
          </p:cNvSpPr>
          <p:nvPr>
            <p:ph type="ftr" sz="quarter" idx="11"/>
          </p:nvPr>
        </p:nvSpPr>
        <p:spPr/>
        <p:txBody>
          <a:bodyPr/>
          <a:lstStyle>
            <a:lvl1pPr>
              <a:defRPr/>
            </a:lvl1pPr>
          </a:lstStyle>
          <a:p>
            <a:pPr>
              <a:defRPr/>
            </a:pPr>
            <a:endParaRPr lang="es-ES"/>
          </a:p>
        </p:txBody>
      </p:sp>
      <p:sp>
        <p:nvSpPr>
          <p:cNvPr id="6" name="Marcador de número de diapositiva 5"/>
          <p:cNvSpPr>
            <a:spLocks noGrp="1"/>
          </p:cNvSpPr>
          <p:nvPr>
            <p:ph type="sldNum" sz="quarter" idx="12"/>
          </p:nvPr>
        </p:nvSpPr>
        <p:spPr/>
        <p:txBody>
          <a:bodyPr/>
          <a:lstStyle>
            <a:lvl1pPr>
              <a:defRPr/>
            </a:lvl1pPr>
          </a:lstStyle>
          <a:p>
            <a:pPr>
              <a:defRPr/>
            </a:pPr>
            <a:fld id="{E3A1150E-DB36-4340-BD4E-3D0D9344BFE0}" type="slidenum">
              <a:rPr lang="es-ES" altLang="es-ES"/>
              <a:pPr>
                <a:defRPr/>
              </a:pPr>
              <a:t>‹Nº›</a:t>
            </a:fld>
            <a:endParaRPr lang="es-ES" altLang="es-ES"/>
          </a:p>
        </p:txBody>
      </p:sp>
    </p:spTree>
    <p:extLst>
      <p:ext uri="{BB962C8B-B14F-4D97-AF65-F5344CB8AC3E}">
        <p14:creationId xmlns:p14="http://schemas.microsoft.com/office/powerpoint/2010/main" val="3383301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lvl1pPr>
              <a:defRPr/>
            </a:lvl1pPr>
          </a:lstStyle>
          <a:p>
            <a:pPr>
              <a:defRPr/>
            </a:pPr>
            <a:fld id="{F8C62AFE-71E7-4802-9A47-901F5D46B2C5}" type="datetimeFigureOut">
              <a:rPr lang="es-ES" altLang="es-ES"/>
              <a:pPr>
                <a:defRPr/>
              </a:pPr>
              <a:t>10/02/2021</a:t>
            </a:fld>
            <a:endParaRPr lang="es-ES" altLang="es-ES" dirty="0"/>
          </a:p>
        </p:txBody>
      </p:sp>
      <p:sp>
        <p:nvSpPr>
          <p:cNvPr id="5" name="Marcador de pie de página 4"/>
          <p:cNvSpPr>
            <a:spLocks noGrp="1"/>
          </p:cNvSpPr>
          <p:nvPr>
            <p:ph type="ftr" sz="quarter" idx="11"/>
          </p:nvPr>
        </p:nvSpPr>
        <p:spPr/>
        <p:txBody>
          <a:bodyPr/>
          <a:lstStyle>
            <a:lvl1pPr>
              <a:defRPr/>
            </a:lvl1pPr>
          </a:lstStyle>
          <a:p>
            <a:pPr>
              <a:defRPr/>
            </a:pPr>
            <a:endParaRPr lang="es-ES"/>
          </a:p>
        </p:txBody>
      </p:sp>
      <p:sp>
        <p:nvSpPr>
          <p:cNvPr id="6" name="Marcador de número de diapositiva 5"/>
          <p:cNvSpPr>
            <a:spLocks noGrp="1"/>
          </p:cNvSpPr>
          <p:nvPr>
            <p:ph type="sldNum" sz="quarter" idx="12"/>
          </p:nvPr>
        </p:nvSpPr>
        <p:spPr/>
        <p:txBody>
          <a:bodyPr/>
          <a:lstStyle>
            <a:lvl1pPr>
              <a:defRPr/>
            </a:lvl1pPr>
          </a:lstStyle>
          <a:p>
            <a:pPr>
              <a:defRPr/>
            </a:pPr>
            <a:fld id="{6B02F2A9-0661-4037-999F-DCA743C279B5}" type="slidenum">
              <a:rPr lang="es-ES" altLang="es-ES"/>
              <a:pPr>
                <a:defRPr/>
              </a:pPr>
              <a:t>‹Nº›</a:t>
            </a:fld>
            <a:endParaRPr lang="es-ES" altLang="es-ES"/>
          </a:p>
        </p:txBody>
      </p:sp>
    </p:spTree>
    <p:extLst>
      <p:ext uri="{BB962C8B-B14F-4D97-AF65-F5344CB8AC3E}">
        <p14:creationId xmlns:p14="http://schemas.microsoft.com/office/powerpoint/2010/main" val="16755635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963084" y="4406901"/>
            <a:ext cx="10363200" cy="1362075"/>
          </a:xfrm>
        </p:spPr>
        <p:txBody>
          <a:bodyPr anchor="t"/>
          <a:lstStyle>
            <a:lvl1pPr algn="l">
              <a:defRPr sz="4000" b="1" cap="all"/>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lvl1pPr>
              <a:defRPr/>
            </a:lvl1pPr>
          </a:lstStyle>
          <a:p>
            <a:pPr>
              <a:defRPr/>
            </a:pPr>
            <a:fld id="{724F5722-9E89-4908-87E4-48E53A5D724F}" type="datetimeFigureOut">
              <a:rPr lang="es-ES" altLang="es-ES"/>
              <a:pPr>
                <a:defRPr/>
              </a:pPr>
              <a:t>10/02/2021</a:t>
            </a:fld>
            <a:endParaRPr lang="es-ES" altLang="es-ES" dirty="0"/>
          </a:p>
        </p:txBody>
      </p:sp>
      <p:sp>
        <p:nvSpPr>
          <p:cNvPr id="5" name="Marcador de pie de página 4"/>
          <p:cNvSpPr>
            <a:spLocks noGrp="1"/>
          </p:cNvSpPr>
          <p:nvPr>
            <p:ph type="ftr" sz="quarter" idx="11"/>
          </p:nvPr>
        </p:nvSpPr>
        <p:spPr/>
        <p:txBody>
          <a:bodyPr/>
          <a:lstStyle>
            <a:lvl1pPr>
              <a:defRPr/>
            </a:lvl1pPr>
          </a:lstStyle>
          <a:p>
            <a:pPr>
              <a:defRPr/>
            </a:pPr>
            <a:endParaRPr lang="es-ES"/>
          </a:p>
        </p:txBody>
      </p:sp>
      <p:sp>
        <p:nvSpPr>
          <p:cNvPr id="6" name="Marcador de número de diapositiva 5"/>
          <p:cNvSpPr>
            <a:spLocks noGrp="1"/>
          </p:cNvSpPr>
          <p:nvPr>
            <p:ph type="sldNum" sz="quarter" idx="12"/>
          </p:nvPr>
        </p:nvSpPr>
        <p:spPr/>
        <p:txBody>
          <a:bodyPr/>
          <a:lstStyle>
            <a:lvl1pPr>
              <a:defRPr/>
            </a:lvl1pPr>
          </a:lstStyle>
          <a:p>
            <a:pPr>
              <a:defRPr/>
            </a:pPr>
            <a:fld id="{C255287D-84F7-49B2-A3CC-2B2D7D87A9ED}" type="slidenum">
              <a:rPr lang="es-ES" altLang="es-ES"/>
              <a:pPr>
                <a:defRPr/>
              </a:pPr>
              <a:t>‹Nº›</a:t>
            </a:fld>
            <a:endParaRPr lang="es-ES" altLang="es-ES"/>
          </a:p>
        </p:txBody>
      </p:sp>
    </p:spTree>
    <p:extLst>
      <p:ext uri="{BB962C8B-B14F-4D97-AF65-F5344CB8AC3E}">
        <p14:creationId xmlns:p14="http://schemas.microsoft.com/office/powerpoint/2010/main" val="42146029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3"/>
          <p:cNvSpPr>
            <a:spLocks noGrp="1"/>
          </p:cNvSpPr>
          <p:nvPr>
            <p:ph type="dt" sz="half" idx="10"/>
          </p:nvPr>
        </p:nvSpPr>
        <p:spPr/>
        <p:txBody>
          <a:bodyPr/>
          <a:lstStyle>
            <a:lvl1pPr>
              <a:defRPr/>
            </a:lvl1pPr>
          </a:lstStyle>
          <a:p>
            <a:pPr>
              <a:defRPr/>
            </a:pPr>
            <a:fld id="{596CFB35-1FE0-41E7-B17C-2843705E61C5}" type="datetimeFigureOut">
              <a:rPr lang="es-ES" altLang="es-ES"/>
              <a:pPr>
                <a:defRPr/>
              </a:pPr>
              <a:t>10/02/2021</a:t>
            </a:fld>
            <a:endParaRPr lang="es-ES" altLang="es-ES" dirty="0"/>
          </a:p>
        </p:txBody>
      </p:sp>
      <p:sp>
        <p:nvSpPr>
          <p:cNvPr id="6" name="Marcador de pie de página 4"/>
          <p:cNvSpPr>
            <a:spLocks noGrp="1"/>
          </p:cNvSpPr>
          <p:nvPr>
            <p:ph type="ftr" sz="quarter" idx="11"/>
          </p:nvPr>
        </p:nvSpPr>
        <p:spPr/>
        <p:txBody>
          <a:bodyPr/>
          <a:lstStyle>
            <a:lvl1pPr>
              <a:defRPr/>
            </a:lvl1pPr>
          </a:lstStyle>
          <a:p>
            <a:pPr>
              <a:defRPr/>
            </a:pPr>
            <a:endParaRPr lang="es-ES"/>
          </a:p>
        </p:txBody>
      </p:sp>
      <p:sp>
        <p:nvSpPr>
          <p:cNvPr id="7" name="Marcador de número de diapositiva 5"/>
          <p:cNvSpPr>
            <a:spLocks noGrp="1"/>
          </p:cNvSpPr>
          <p:nvPr>
            <p:ph type="sldNum" sz="quarter" idx="12"/>
          </p:nvPr>
        </p:nvSpPr>
        <p:spPr/>
        <p:txBody>
          <a:bodyPr/>
          <a:lstStyle>
            <a:lvl1pPr>
              <a:defRPr/>
            </a:lvl1pPr>
          </a:lstStyle>
          <a:p>
            <a:pPr>
              <a:defRPr/>
            </a:pPr>
            <a:fld id="{9191A86C-37F7-4894-A0CE-6398D440F9BA}" type="slidenum">
              <a:rPr lang="es-ES" altLang="es-ES"/>
              <a:pPr>
                <a:defRPr/>
              </a:pPr>
              <a:t>‹Nº›</a:t>
            </a:fld>
            <a:endParaRPr lang="es-ES" altLang="es-ES"/>
          </a:p>
        </p:txBody>
      </p:sp>
    </p:spTree>
    <p:extLst>
      <p:ext uri="{BB962C8B-B14F-4D97-AF65-F5344CB8AC3E}">
        <p14:creationId xmlns:p14="http://schemas.microsoft.com/office/powerpoint/2010/main" val="25960409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3"/>
          <p:cNvSpPr>
            <a:spLocks noGrp="1"/>
          </p:cNvSpPr>
          <p:nvPr>
            <p:ph type="dt" sz="half" idx="10"/>
          </p:nvPr>
        </p:nvSpPr>
        <p:spPr/>
        <p:txBody>
          <a:bodyPr/>
          <a:lstStyle>
            <a:lvl1pPr>
              <a:defRPr/>
            </a:lvl1pPr>
          </a:lstStyle>
          <a:p>
            <a:pPr>
              <a:defRPr/>
            </a:pPr>
            <a:fld id="{F23AA830-D100-48EF-9A30-443FB6B522AE}" type="datetimeFigureOut">
              <a:rPr lang="es-ES" altLang="es-ES"/>
              <a:pPr>
                <a:defRPr/>
              </a:pPr>
              <a:t>10/02/2021</a:t>
            </a:fld>
            <a:endParaRPr lang="es-ES" altLang="es-ES" dirty="0"/>
          </a:p>
        </p:txBody>
      </p:sp>
      <p:sp>
        <p:nvSpPr>
          <p:cNvPr id="8" name="Marcador de pie de página 4"/>
          <p:cNvSpPr>
            <a:spLocks noGrp="1"/>
          </p:cNvSpPr>
          <p:nvPr>
            <p:ph type="ftr" sz="quarter" idx="11"/>
          </p:nvPr>
        </p:nvSpPr>
        <p:spPr/>
        <p:txBody>
          <a:bodyPr/>
          <a:lstStyle>
            <a:lvl1pPr>
              <a:defRPr/>
            </a:lvl1pPr>
          </a:lstStyle>
          <a:p>
            <a:pPr>
              <a:defRPr/>
            </a:pPr>
            <a:endParaRPr lang="es-ES"/>
          </a:p>
        </p:txBody>
      </p:sp>
      <p:sp>
        <p:nvSpPr>
          <p:cNvPr id="9" name="Marcador de número de diapositiva 5"/>
          <p:cNvSpPr>
            <a:spLocks noGrp="1"/>
          </p:cNvSpPr>
          <p:nvPr>
            <p:ph type="sldNum" sz="quarter" idx="12"/>
          </p:nvPr>
        </p:nvSpPr>
        <p:spPr/>
        <p:txBody>
          <a:bodyPr/>
          <a:lstStyle>
            <a:lvl1pPr>
              <a:defRPr/>
            </a:lvl1pPr>
          </a:lstStyle>
          <a:p>
            <a:pPr>
              <a:defRPr/>
            </a:pPr>
            <a:fld id="{2EC1B039-2BBF-4C91-A31E-9E27F3AF2F3B}" type="slidenum">
              <a:rPr lang="es-ES" altLang="es-ES"/>
              <a:pPr>
                <a:defRPr/>
              </a:pPr>
              <a:t>‹Nº›</a:t>
            </a:fld>
            <a:endParaRPr lang="es-ES" altLang="es-ES"/>
          </a:p>
        </p:txBody>
      </p:sp>
    </p:spTree>
    <p:extLst>
      <p:ext uri="{BB962C8B-B14F-4D97-AF65-F5344CB8AC3E}">
        <p14:creationId xmlns:p14="http://schemas.microsoft.com/office/powerpoint/2010/main" val="26756805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3"/>
          <p:cNvSpPr>
            <a:spLocks noGrp="1"/>
          </p:cNvSpPr>
          <p:nvPr>
            <p:ph type="dt" sz="half" idx="10"/>
          </p:nvPr>
        </p:nvSpPr>
        <p:spPr/>
        <p:txBody>
          <a:bodyPr/>
          <a:lstStyle>
            <a:lvl1pPr>
              <a:defRPr/>
            </a:lvl1pPr>
          </a:lstStyle>
          <a:p>
            <a:pPr>
              <a:defRPr/>
            </a:pPr>
            <a:fld id="{04FAD719-8C9E-442A-BDE1-EADB56635862}" type="datetimeFigureOut">
              <a:rPr lang="es-ES" altLang="es-ES"/>
              <a:pPr>
                <a:defRPr/>
              </a:pPr>
              <a:t>10/02/2021</a:t>
            </a:fld>
            <a:endParaRPr lang="es-ES" altLang="es-ES" dirty="0"/>
          </a:p>
        </p:txBody>
      </p:sp>
      <p:sp>
        <p:nvSpPr>
          <p:cNvPr id="4" name="Marcador de pie de página 4"/>
          <p:cNvSpPr>
            <a:spLocks noGrp="1"/>
          </p:cNvSpPr>
          <p:nvPr>
            <p:ph type="ftr" sz="quarter" idx="11"/>
          </p:nvPr>
        </p:nvSpPr>
        <p:spPr/>
        <p:txBody>
          <a:bodyPr/>
          <a:lstStyle>
            <a:lvl1pPr>
              <a:defRPr/>
            </a:lvl1pPr>
          </a:lstStyle>
          <a:p>
            <a:pPr>
              <a:defRPr/>
            </a:pPr>
            <a:endParaRPr lang="es-ES"/>
          </a:p>
        </p:txBody>
      </p:sp>
      <p:sp>
        <p:nvSpPr>
          <p:cNvPr id="5" name="Marcador de número de diapositiva 5"/>
          <p:cNvSpPr>
            <a:spLocks noGrp="1"/>
          </p:cNvSpPr>
          <p:nvPr>
            <p:ph type="sldNum" sz="quarter" idx="12"/>
          </p:nvPr>
        </p:nvSpPr>
        <p:spPr/>
        <p:txBody>
          <a:bodyPr/>
          <a:lstStyle>
            <a:lvl1pPr>
              <a:defRPr/>
            </a:lvl1pPr>
          </a:lstStyle>
          <a:p>
            <a:pPr>
              <a:defRPr/>
            </a:pPr>
            <a:fld id="{323D287F-D463-47C9-8B5E-C5C10012C28D}" type="slidenum">
              <a:rPr lang="es-ES" altLang="es-ES"/>
              <a:pPr>
                <a:defRPr/>
              </a:pPr>
              <a:t>‹Nº›</a:t>
            </a:fld>
            <a:endParaRPr lang="es-ES" altLang="es-ES"/>
          </a:p>
        </p:txBody>
      </p:sp>
    </p:spTree>
    <p:extLst>
      <p:ext uri="{BB962C8B-B14F-4D97-AF65-F5344CB8AC3E}">
        <p14:creationId xmlns:p14="http://schemas.microsoft.com/office/powerpoint/2010/main" val="1529216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3"/>
          <p:cNvSpPr>
            <a:spLocks noGrp="1"/>
          </p:cNvSpPr>
          <p:nvPr>
            <p:ph type="dt" sz="half" idx="10"/>
          </p:nvPr>
        </p:nvSpPr>
        <p:spPr/>
        <p:txBody>
          <a:bodyPr/>
          <a:lstStyle>
            <a:lvl1pPr>
              <a:defRPr/>
            </a:lvl1pPr>
          </a:lstStyle>
          <a:p>
            <a:pPr>
              <a:defRPr/>
            </a:pPr>
            <a:fld id="{ADDC3045-452D-4229-99FA-EA84512088BA}" type="datetimeFigureOut">
              <a:rPr lang="es-ES" altLang="es-ES"/>
              <a:pPr>
                <a:defRPr/>
              </a:pPr>
              <a:t>10/02/2021</a:t>
            </a:fld>
            <a:endParaRPr lang="es-ES" altLang="es-ES" dirty="0"/>
          </a:p>
        </p:txBody>
      </p:sp>
      <p:sp>
        <p:nvSpPr>
          <p:cNvPr id="3" name="Marcador de pie de página 4"/>
          <p:cNvSpPr>
            <a:spLocks noGrp="1"/>
          </p:cNvSpPr>
          <p:nvPr>
            <p:ph type="ftr" sz="quarter" idx="11"/>
          </p:nvPr>
        </p:nvSpPr>
        <p:spPr/>
        <p:txBody>
          <a:bodyPr/>
          <a:lstStyle>
            <a:lvl1pPr>
              <a:defRPr/>
            </a:lvl1pPr>
          </a:lstStyle>
          <a:p>
            <a:pPr>
              <a:defRPr/>
            </a:pPr>
            <a:endParaRPr lang="es-ES"/>
          </a:p>
        </p:txBody>
      </p:sp>
      <p:sp>
        <p:nvSpPr>
          <p:cNvPr id="4" name="Marcador de número de diapositiva 5"/>
          <p:cNvSpPr>
            <a:spLocks noGrp="1"/>
          </p:cNvSpPr>
          <p:nvPr>
            <p:ph type="sldNum" sz="quarter" idx="12"/>
          </p:nvPr>
        </p:nvSpPr>
        <p:spPr/>
        <p:txBody>
          <a:bodyPr/>
          <a:lstStyle>
            <a:lvl1pPr>
              <a:defRPr/>
            </a:lvl1pPr>
          </a:lstStyle>
          <a:p>
            <a:pPr>
              <a:defRPr/>
            </a:pPr>
            <a:fld id="{30DF4CCE-F35C-46DF-8EE1-9D116C585833}" type="slidenum">
              <a:rPr lang="es-ES" altLang="es-ES"/>
              <a:pPr>
                <a:defRPr/>
              </a:pPr>
              <a:t>‹Nº›</a:t>
            </a:fld>
            <a:endParaRPr lang="es-ES" altLang="es-ES"/>
          </a:p>
        </p:txBody>
      </p:sp>
    </p:spTree>
    <p:extLst>
      <p:ext uri="{BB962C8B-B14F-4D97-AF65-F5344CB8AC3E}">
        <p14:creationId xmlns:p14="http://schemas.microsoft.com/office/powerpoint/2010/main" val="18661424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09601" y="273050"/>
            <a:ext cx="4011084" cy="1162050"/>
          </a:xfrm>
        </p:spPr>
        <p:txBody>
          <a:bodyPr anchor="b"/>
          <a:lstStyle>
            <a:lvl1pPr algn="l">
              <a:defRPr sz="2000" b="1"/>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Marcador de fecha 3"/>
          <p:cNvSpPr>
            <a:spLocks noGrp="1"/>
          </p:cNvSpPr>
          <p:nvPr>
            <p:ph type="dt" sz="half" idx="10"/>
          </p:nvPr>
        </p:nvSpPr>
        <p:spPr/>
        <p:txBody>
          <a:bodyPr/>
          <a:lstStyle>
            <a:lvl1pPr>
              <a:defRPr/>
            </a:lvl1pPr>
          </a:lstStyle>
          <a:p>
            <a:pPr>
              <a:defRPr/>
            </a:pPr>
            <a:fld id="{351CBB5C-73D7-49AF-B7DA-DFD628C11372}" type="datetimeFigureOut">
              <a:rPr lang="es-ES" altLang="es-ES"/>
              <a:pPr>
                <a:defRPr/>
              </a:pPr>
              <a:t>10/02/2021</a:t>
            </a:fld>
            <a:endParaRPr lang="es-ES" altLang="es-ES" dirty="0"/>
          </a:p>
        </p:txBody>
      </p:sp>
      <p:sp>
        <p:nvSpPr>
          <p:cNvPr id="6" name="Marcador de pie de página 4"/>
          <p:cNvSpPr>
            <a:spLocks noGrp="1"/>
          </p:cNvSpPr>
          <p:nvPr>
            <p:ph type="ftr" sz="quarter" idx="11"/>
          </p:nvPr>
        </p:nvSpPr>
        <p:spPr/>
        <p:txBody>
          <a:bodyPr/>
          <a:lstStyle>
            <a:lvl1pPr>
              <a:defRPr/>
            </a:lvl1pPr>
          </a:lstStyle>
          <a:p>
            <a:pPr>
              <a:defRPr/>
            </a:pPr>
            <a:endParaRPr lang="es-ES"/>
          </a:p>
        </p:txBody>
      </p:sp>
      <p:sp>
        <p:nvSpPr>
          <p:cNvPr id="7" name="Marcador de número de diapositiva 5"/>
          <p:cNvSpPr>
            <a:spLocks noGrp="1"/>
          </p:cNvSpPr>
          <p:nvPr>
            <p:ph type="sldNum" sz="quarter" idx="12"/>
          </p:nvPr>
        </p:nvSpPr>
        <p:spPr/>
        <p:txBody>
          <a:bodyPr/>
          <a:lstStyle>
            <a:lvl1pPr>
              <a:defRPr/>
            </a:lvl1pPr>
          </a:lstStyle>
          <a:p>
            <a:pPr>
              <a:defRPr/>
            </a:pPr>
            <a:fld id="{32235C6F-1E4A-4499-BB6B-877E1F73BF06}" type="slidenum">
              <a:rPr lang="es-ES" altLang="es-ES"/>
              <a:pPr>
                <a:defRPr/>
              </a:pPr>
              <a:t>‹Nº›</a:t>
            </a:fld>
            <a:endParaRPr lang="es-ES" altLang="es-ES"/>
          </a:p>
        </p:txBody>
      </p:sp>
    </p:spTree>
    <p:extLst>
      <p:ext uri="{BB962C8B-B14F-4D97-AF65-F5344CB8AC3E}">
        <p14:creationId xmlns:p14="http://schemas.microsoft.com/office/powerpoint/2010/main" val="3026398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EF603F35-41D7-4C09-80FA-8630BF4912FF}" type="datetimeFigureOut">
              <a:rPr lang="es-ES" smtClean="0"/>
              <a:t>10/02/2021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417A877-64C1-4DC1-BCBD-4E6BDAFF0A30}" type="slidenum">
              <a:rPr lang="es-ES" smtClean="0"/>
              <a:t>‹Nº›</a:t>
            </a:fld>
            <a:endParaRPr lang="es-ES"/>
          </a:p>
        </p:txBody>
      </p:sp>
    </p:spTree>
    <p:extLst>
      <p:ext uri="{BB962C8B-B14F-4D97-AF65-F5344CB8AC3E}">
        <p14:creationId xmlns:p14="http://schemas.microsoft.com/office/powerpoint/2010/main" val="30944574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2389717" y="4800600"/>
            <a:ext cx="7315200" cy="566738"/>
          </a:xfrm>
        </p:spPr>
        <p:txBody>
          <a:bodyPr anchor="b"/>
          <a:lstStyle>
            <a:lvl1pPr algn="l">
              <a:defRPr sz="2000" b="1"/>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dirty="0" smtClean="0"/>
              <a:t>Haga clic en el icono para agregar una imagen</a:t>
            </a:r>
          </a:p>
        </p:txBody>
      </p:sp>
      <p:sp>
        <p:nvSpPr>
          <p:cNvPr id="4" name="Marcador de texto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Marcador de fecha 3"/>
          <p:cNvSpPr>
            <a:spLocks noGrp="1"/>
          </p:cNvSpPr>
          <p:nvPr>
            <p:ph type="dt" sz="half" idx="10"/>
          </p:nvPr>
        </p:nvSpPr>
        <p:spPr/>
        <p:txBody>
          <a:bodyPr/>
          <a:lstStyle>
            <a:lvl1pPr>
              <a:defRPr/>
            </a:lvl1pPr>
          </a:lstStyle>
          <a:p>
            <a:pPr>
              <a:defRPr/>
            </a:pPr>
            <a:fld id="{AED99BF1-6AEF-4A58-BBA6-A6084AA7BE2D}" type="datetimeFigureOut">
              <a:rPr lang="es-ES" altLang="es-ES"/>
              <a:pPr>
                <a:defRPr/>
              </a:pPr>
              <a:t>10/02/2021</a:t>
            </a:fld>
            <a:endParaRPr lang="es-ES" altLang="es-ES" dirty="0"/>
          </a:p>
        </p:txBody>
      </p:sp>
      <p:sp>
        <p:nvSpPr>
          <p:cNvPr id="6" name="Marcador de pie de página 4"/>
          <p:cNvSpPr>
            <a:spLocks noGrp="1"/>
          </p:cNvSpPr>
          <p:nvPr>
            <p:ph type="ftr" sz="quarter" idx="11"/>
          </p:nvPr>
        </p:nvSpPr>
        <p:spPr/>
        <p:txBody>
          <a:bodyPr/>
          <a:lstStyle>
            <a:lvl1pPr>
              <a:defRPr/>
            </a:lvl1pPr>
          </a:lstStyle>
          <a:p>
            <a:pPr>
              <a:defRPr/>
            </a:pPr>
            <a:endParaRPr lang="es-ES"/>
          </a:p>
        </p:txBody>
      </p:sp>
      <p:sp>
        <p:nvSpPr>
          <p:cNvPr id="7" name="Marcador de número de diapositiva 5"/>
          <p:cNvSpPr>
            <a:spLocks noGrp="1"/>
          </p:cNvSpPr>
          <p:nvPr>
            <p:ph type="sldNum" sz="quarter" idx="12"/>
          </p:nvPr>
        </p:nvSpPr>
        <p:spPr/>
        <p:txBody>
          <a:bodyPr/>
          <a:lstStyle>
            <a:lvl1pPr>
              <a:defRPr/>
            </a:lvl1pPr>
          </a:lstStyle>
          <a:p>
            <a:pPr>
              <a:defRPr/>
            </a:pPr>
            <a:fld id="{57874EB9-180A-486B-8B2D-F7F47B9A73C3}" type="slidenum">
              <a:rPr lang="es-ES" altLang="es-ES"/>
              <a:pPr>
                <a:defRPr/>
              </a:pPr>
              <a:t>‹Nº›</a:t>
            </a:fld>
            <a:endParaRPr lang="es-ES" altLang="es-ES"/>
          </a:p>
        </p:txBody>
      </p:sp>
    </p:spTree>
    <p:extLst>
      <p:ext uri="{BB962C8B-B14F-4D97-AF65-F5344CB8AC3E}">
        <p14:creationId xmlns:p14="http://schemas.microsoft.com/office/powerpoint/2010/main" val="32055304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lvl1pPr>
              <a:defRPr/>
            </a:lvl1pPr>
          </a:lstStyle>
          <a:p>
            <a:pPr>
              <a:defRPr/>
            </a:pPr>
            <a:fld id="{6B3EA12D-2158-45EA-BE99-33CCBA742D52}" type="datetimeFigureOut">
              <a:rPr lang="es-ES" altLang="es-ES"/>
              <a:pPr>
                <a:defRPr/>
              </a:pPr>
              <a:t>10/02/2021</a:t>
            </a:fld>
            <a:endParaRPr lang="es-ES" altLang="es-ES" dirty="0"/>
          </a:p>
        </p:txBody>
      </p:sp>
      <p:sp>
        <p:nvSpPr>
          <p:cNvPr id="5" name="Marcador de pie de página 4"/>
          <p:cNvSpPr>
            <a:spLocks noGrp="1"/>
          </p:cNvSpPr>
          <p:nvPr>
            <p:ph type="ftr" sz="quarter" idx="11"/>
          </p:nvPr>
        </p:nvSpPr>
        <p:spPr/>
        <p:txBody>
          <a:bodyPr/>
          <a:lstStyle>
            <a:lvl1pPr>
              <a:defRPr/>
            </a:lvl1pPr>
          </a:lstStyle>
          <a:p>
            <a:pPr>
              <a:defRPr/>
            </a:pPr>
            <a:endParaRPr lang="es-ES"/>
          </a:p>
        </p:txBody>
      </p:sp>
      <p:sp>
        <p:nvSpPr>
          <p:cNvPr id="6" name="Marcador de número de diapositiva 5"/>
          <p:cNvSpPr>
            <a:spLocks noGrp="1"/>
          </p:cNvSpPr>
          <p:nvPr>
            <p:ph type="sldNum" sz="quarter" idx="12"/>
          </p:nvPr>
        </p:nvSpPr>
        <p:spPr/>
        <p:txBody>
          <a:bodyPr/>
          <a:lstStyle>
            <a:lvl1pPr>
              <a:defRPr/>
            </a:lvl1pPr>
          </a:lstStyle>
          <a:p>
            <a:pPr>
              <a:defRPr/>
            </a:pPr>
            <a:fld id="{88FEB026-CD7F-4571-AB03-6B2455D263B0}" type="slidenum">
              <a:rPr lang="es-ES" altLang="es-ES"/>
              <a:pPr>
                <a:defRPr/>
              </a:pPr>
              <a:t>‹Nº›</a:t>
            </a:fld>
            <a:endParaRPr lang="es-ES" altLang="es-ES"/>
          </a:p>
        </p:txBody>
      </p:sp>
    </p:spTree>
    <p:extLst>
      <p:ext uri="{BB962C8B-B14F-4D97-AF65-F5344CB8AC3E}">
        <p14:creationId xmlns:p14="http://schemas.microsoft.com/office/powerpoint/2010/main" val="9414045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lvl1pPr>
              <a:defRPr/>
            </a:lvl1pPr>
          </a:lstStyle>
          <a:p>
            <a:pPr>
              <a:defRPr/>
            </a:pPr>
            <a:fld id="{54CCE711-5AE7-4DAC-BAF8-6D925C99B0B9}" type="datetimeFigureOut">
              <a:rPr lang="es-ES" altLang="es-ES"/>
              <a:pPr>
                <a:defRPr/>
              </a:pPr>
              <a:t>10/02/2021</a:t>
            </a:fld>
            <a:endParaRPr lang="es-ES" altLang="es-ES" dirty="0"/>
          </a:p>
        </p:txBody>
      </p:sp>
      <p:sp>
        <p:nvSpPr>
          <p:cNvPr id="5" name="Marcador de pie de página 4"/>
          <p:cNvSpPr>
            <a:spLocks noGrp="1"/>
          </p:cNvSpPr>
          <p:nvPr>
            <p:ph type="ftr" sz="quarter" idx="11"/>
          </p:nvPr>
        </p:nvSpPr>
        <p:spPr/>
        <p:txBody>
          <a:bodyPr/>
          <a:lstStyle>
            <a:lvl1pPr>
              <a:defRPr/>
            </a:lvl1pPr>
          </a:lstStyle>
          <a:p>
            <a:pPr>
              <a:defRPr/>
            </a:pPr>
            <a:endParaRPr lang="es-ES"/>
          </a:p>
        </p:txBody>
      </p:sp>
      <p:sp>
        <p:nvSpPr>
          <p:cNvPr id="6" name="Marcador de número de diapositiva 5"/>
          <p:cNvSpPr>
            <a:spLocks noGrp="1"/>
          </p:cNvSpPr>
          <p:nvPr>
            <p:ph type="sldNum" sz="quarter" idx="12"/>
          </p:nvPr>
        </p:nvSpPr>
        <p:spPr/>
        <p:txBody>
          <a:bodyPr/>
          <a:lstStyle>
            <a:lvl1pPr>
              <a:defRPr/>
            </a:lvl1pPr>
          </a:lstStyle>
          <a:p>
            <a:pPr>
              <a:defRPr/>
            </a:pPr>
            <a:fld id="{E5F6CB50-67DA-438A-9EA8-1E2511099778}" type="slidenum">
              <a:rPr lang="es-ES" altLang="es-ES"/>
              <a:pPr>
                <a:defRPr/>
              </a:pPr>
              <a:t>‹Nº›</a:t>
            </a:fld>
            <a:endParaRPr lang="es-ES" altLang="es-ES"/>
          </a:p>
        </p:txBody>
      </p:sp>
    </p:spTree>
    <p:extLst>
      <p:ext uri="{BB962C8B-B14F-4D97-AF65-F5344CB8AC3E}">
        <p14:creationId xmlns:p14="http://schemas.microsoft.com/office/powerpoint/2010/main" val="2902631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EF603F35-41D7-4C09-80FA-8630BF4912FF}" type="datetimeFigureOut">
              <a:rPr lang="es-ES" smtClean="0"/>
              <a:t>10/02/2021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417A877-64C1-4DC1-BCBD-4E6BDAFF0A30}" type="slidenum">
              <a:rPr lang="es-ES" smtClean="0"/>
              <a:t>‹Nº›</a:t>
            </a:fld>
            <a:endParaRPr lang="es-ES"/>
          </a:p>
        </p:txBody>
      </p:sp>
    </p:spTree>
    <p:extLst>
      <p:ext uri="{BB962C8B-B14F-4D97-AF65-F5344CB8AC3E}">
        <p14:creationId xmlns:p14="http://schemas.microsoft.com/office/powerpoint/2010/main" val="3220144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EF603F35-41D7-4C09-80FA-8630BF4912FF}" type="datetimeFigureOut">
              <a:rPr lang="es-ES" smtClean="0"/>
              <a:t>10/02/2021</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417A877-64C1-4DC1-BCBD-4E6BDAFF0A30}" type="slidenum">
              <a:rPr lang="es-ES" smtClean="0"/>
              <a:t>‹Nº›</a:t>
            </a:fld>
            <a:endParaRPr lang="es-ES"/>
          </a:p>
        </p:txBody>
      </p:sp>
    </p:spTree>
    <p:extLst>
      <p:ext uri="{BB962C8B-B14F-4D97-AF65-F5344CB8AC3E}">
        <p14:creationId xmlns:p14="http://schemas.microsoft.com/office/powerpoint/2010/main" val="3946295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EF603F35-41D7-4C09-80FA-8630BF4912FF}" type="datetimeFigureOut">
              <a:rPr lang="es-ES" smtClean="0"/>
              <a:t>10/02/2021</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3417A877-64C1-4DC1-BCBD-4E6BDAFF0A30}" type="slidenum">
              <a:rPr lang="es-ES" smtClean="0"/>
              <a:t>‹Nº›</a:t>
            </a:fld>
            <a:endParaRPr lang="es-ES"/>
          </a:p>
        </p:txBody>
      </p:sp>
    </p:spTree>
    <p:extLst>
      <p:ext uri="{BB962C8B-B14F-4D97-AF65-F5344CB8AC3E}">
        <p14:creationId xmlns:p14="http://schemas.microsoft.com/office/powerpoint/2010/main" val="3582555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EF603F35-41D7-4C09-80FA-8630BF4912FF}" type="datetimeFigureOut">
              <a:rPr lang="es-ES" smtClean="0"/>
              <a:t>10/02/2021</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3417A877-64C1-4DC1-BCBD-4E6BDAFF0A30}" type="slidenum">
              <a:rPr lang="es-ES" smtClean="0"/>
              <a:t>‹Nº›</a:t>
            </a:fld>
            <a:endParaRPr lang="es-ES"/>
          </a:p>
        </p:txBody>
      </p:sp>
    </p:spTree>
    <p:extLst>
      <p:ext uri="{BB962C8B-B14F-4D97-AF65-F5344CB8AC3E}">
        <p14:creationId xmlns:p14="http://schemas.microsoft.com/office/powerpoint/2010/main" val="1545253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F603F35-41D7-4C09-80FA-8630BF4912FF}" type="datetimeFigureOut">
              <a:rPr lang="es-ES" smtClean="0"/>
              <a:t>10/02/2021</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3417A877-64C1-4DC1-BCBD-4E6BDAFF0A30}" type="slidenum">
              <a:rPr lang="es-ES" smtClean="0"/>
              <a:t>‹Nº›</a:t>
            </a:fld>
            <a:endParaRPr lang="es-ES"/>
          </a:p>
        </p:txBody>
      </p:sp>
    </p:spTree>
    <p:extLst>
      <p:ext uri="{BB962C8B-B14F-4D97-AF65-F5344CB8AC3E}">
        <p14:creationId xmlns:p14="http://schemas.microsoft.com/office/powerpoint/2010/main" val="42533902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EF603F35-41D7-4C09-80FA-8630BF4912FF}" type="datetimeFigureOut">
              <a:rPr lang="es-ES" smtClean="0"/>
              <a:t>10/02/2021</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417A877-64C1-4DC1-BCBD-4E6BDAFF0A30}" type="slidenum">
              <a:rPr lang="es-ES" smtClean="0"/>
              <a:t>‹Nº›</a:t>
            </a:fld>
            <a:endParaRPr lang="es-ES"/>
          </a:p>
        </p:txBody>
      </p:sp>
    </p:spTree>
    <p:extLst>
      <p:ext uri="{BB962C8B-B14F-4D97-AF65-F5344CB8AC3E}">
        <p14:creationId xmlns:p14="http://schemas.microsoft.com/office/powerpoint/2010/main" val="2812850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EF603F35-41D7-4C09-80FA-8630BF4912FF}" type="datetimeFigureOut">
              <a:rPr lang="es-ES" smtClean="0"/>
              <a:t>10/02/2021</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417A877-64C1-4DC1-BCBD-4E6BDAFF0A30}" type="slidenum">
              <a:rPr lang="es-ES" smtClean="0"/>
              <a:t>‹Nº›</a:t>
            </a:fld>
            <a:endParaRPr lang="es-ES"/>
          </a:p>
        </p:txBody>
      </p:sp>
    </p:spTree>
    <p:extLst>
      <p:ext uri="{BB962C8B-B14F-4D97-AF65-F5344CB8AC3E}">
        <p14:creationId xmlns:p14="http://schemas.microsoft.com/office/powerpoint/2010/main" val="2633624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03F35-41D7-4C09-80FA-8630BF4912FF}" type="datetimeFigureOut">
              <a:rPr lang="es-ES" smtClean="0"/>
              <a:t>10/02/2021</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17A877-64C1-4DC1-BCBD-4E6BDAFF0A30}" type="slidenum">
              <a:rPr lang="es-ES" smtClean="0"/>
              <a:t>‹Nº›</a:t>
            </a:fld>
            <a:endParaRPr lang="es-ES"/>
          </a:p>
        </p:txBody>
      </p:sp>
    </p:spTree>
    <p:extLst>
      <p:ext uri="{BB962C8B-B14F-4D97-AF65-F5344CB8AC3E}">
        <p14:creationId xmlns:p14="http://schemas.microsoft.com/office/powerpoint/2010/main" val="24944044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Marcador de título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_tradnl" altLang="es-ES" smtClean="0"/>
              <a:t>Clic para editar título</a:t>
            </a:r>
            <a:endParaRPr lang="es-ES" altLang="es-ES" smtClean="0"/>
          </a:p>
        </p:txBody>
      </p:sp>
      <p:sp>
        <p:nvSpPr>
          <p:cNvPr id="1027" name="Marcador de texto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_tradnl" altLang="es-ES" smtClean="0"/>
              <a:t>Haga clic para modificar el estilo de texto del patrón</a:t>
            </a:r>
          </a:p>
          <a:p>
            <a:pPr lvl="1"/>
            <a:r>
              <a:rPr lang="es-ES_tradnl" altLang="es-ES" smtClean="0"/>
              <a:t>Segundo nivel</a:t>
            </a:r>
          </a:p>
          <a:p>
            <a:pPr lvl="2"/>
            <a:r>
              <a:rPr lang="es-ES_tradnl" altLang="es-ES" smtClean="0"/>
              <a:t>Tercer nivel</a:t>
            </a:r>
          </a:p>
          <a:p>
            <a:pPr lvl="3"/>
            <a:r>
              <a:rPr lang="es-ES_tradnl" altLang="es-ES" smtClean="0"/>
              <a:t>Cuarto nivel</a:t>
            </a:r>
          </a:p>
          <a:p>
            <a:pPr lvl="4"/>
            <a:r>
              <a:rPr lang="es-ES_tradnl" altLang="es-ES" smtClean="0"/>
              <a:t>Quinto nivel</a:t>
            </a:r>
            <a:endParaRPr lang="es-ES" altLang="es-ES" smtClean="0"/>
          </a:p>
        </p:txBody>
      </p:sp>
      <p:sp>
        <p:nvSpPr>
          <p:cNvPr id="4" name="Marcador de fecha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ea typeface="ＭＳ Ｐゴシック" charset="-128"/>
                <a:cs typeface="+mn-cs"/>
              </a:defRPr>
            </a:lvl1pPr>
          </a:lstStyle>
          <a:p>
            <a:pPr>
              <a:defRPr/>
            </a:pPr>
            <a:fld id="{62D1750B-35B7-423D-936B-9127939A0BFE}" type="datetimeFigureOut">
              <a:rPr lang="es-ES" altLang="es-ES"/>
              <a:pPr>
                <a:defRPr/>
              </a:pPr>
              <a:t>10/02/2021</a:t>
            </a:fld>
            <a:endParaRPr lang="es-ES" altLang="es-ES" dirty="0"/>
          </a:p>
        </p:txBody>
      </p:sp>
      <p:sp>
        <p:nvSpPr>
          <p:cNvPr id="5" name="Marcador de pie de página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s-ES"/>
          </a:p>
        </p:txBody>
      </p:sp>
      <p:sp>
        <p:nvSpPr>
          <p:cNvPr id="6" name="Marcador de número de diapositiva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AB84E34B-187A-4253-91C3-E17E9D0F318C}" type="slidenum">
              <a:rPr lang="es-ES" altLang="es-ES"/>
              <a:pPr>
                <a:defRPr/>
              </a:pPr>
              <a:t>‹Nº›</a:t>
            </a:fld>
            <a:endParaRPr lang="es-ES" altLang="es-ES"/>
          </a:p>
        </p:txBody>
      </p:sp>
    </p:spTree>
    <p:extLst>
      <p:ext uri="{BB962C8B-B14F-4D97-AF65-F5344CB8AC3E}">
        <p14:creationId xmlns:p14="http://schemas.microsoft.com/office/powerpoint/2010/main" val="1080063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a:defRPr>
      </a:lvl1pPr>
      <a:lvl2pPr algn="ctr" defTabSz="457200"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a:defRPr>
      </a:lvl2pPr>
      <a:lvl3pPr algn="ctr" defTabSz="457200"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a:defRPr>
      </a:lvl3pPr>
      <a:lvl4pPr algn="ctr" defTabSz="457200"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a:defRPr>
      </a:lvl4pPr>
      <a:lvl5pPr algn="ctr" defTabSz="457200"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a:defRPr>
      </a:lvl5pPr>
      <a:lvl6pPr marL="457200" algn="ctr" defTabSz="457200" rtl="0" eaLnBrk="1" fontAlgn="base" hangingPunct="1">
        <a:spcBef>
          <a:spcPct val="0"/>
        </a:spcBef>
        <a:spcAft>
          <a:spcPct val="0"/>
        </a:spcAft>
        <a:defRPr sz="4400">
          <a:solidFill>
            <a:schemeClr val="tx1"/>
          </a:solidFill>
          <a:latin typeface="Calibri" pitchFamily="34" charset="0"/>
          <a:ea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pitchFamily="34" charset="0"/>
          <a:ea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pitchFamily="34" charset="0"/>
          <a:ea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pitchFamily="34" charset="0"/>
          <a:ea typeface="ＭＳ Ｐゴシック"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charset="-128"/>
          <a:cs typeface="ＭＳ Ｐゴシック"/>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charset="-128"/>
          <a:cs typeface="ＭＳ Ｐゴシック"/>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128"/>
          <a:cs typeface="ＭＳ Ｐゴシック"/>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ＭＳ Ｐゴシック"/>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ＭＳ Ｐゴシック"/>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Imagen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0" y="-33338"/>
            <a:ext cx="4292600" cy="17145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7" name="Imagen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4213225"/>
            <a:ext cx="9144000" cy="334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8" name="Imagen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803653" y="0"/>
            <a:ext cx="4851400"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Rectángulo 1"/>
          <p:cNvSpPr>
            <a:spLocks noChangeArrowheads="1"/>
          </p:cNvSpPr>
          <p:nvPr/>
        </p:nvSpPr>
        <p:spPr bwMode="auto">
          <a:xfrm>
            <a:off x="2027238" y="4378325"/>
            <a:ext cx="79232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0" fontAlgn="base" latinLnBrk="0" hangingPunct="0">
              <a:lnSpc>
                <a:spcPct val="100000"/>
              </a:lnSpc>
              <a:spcBef>
                <a:spcPct val="0"/>
              </a:spcBef>
              <a:spcAft>
                <a:spcPct val="0"/>
              </a:spcAft>
              <a:buClrTx/>
              <a:buSzTx/>
              <a:buFont typeface="Arial" panose="020B0604020202020204" pitchFamily="34" charset="0"/>
              <a:buNone/>
              <a:tabLst/>
              <a:defRPr/>
            </a:pPr>
            <a:endParaRPr kumimoji="0" lang="es-ES" altLang="es-ES" sz="1800" b="0" i="0" u="none" strike="noStrike" kern="1200" cap="none" spc="0" normalizeH="0" baseline="0" noProof="0">
              <a:ln>
                <a:noFill/>
              </a:ln>
              <a:solidFill>
                <a:prstClr val="white"/>
              </a:solidFill>
              <a:effectLst/>
              <a:uLnTx/>
              <a:uFillTx/>
              <a:latin typeface="Calibri" panose="020F0502020204030204" pitchFamily="34" charset="0"/>
              <a:ea typeface="ＭＳ Ｐゴシック" panose="020B0600070205080204" pitchFamily="34" charset="-128"/>
              <a:cs typeface="+mn-cs"/>
            </a:endParaRPr>
          </a:p>
        </p:txBody>
      </p:sp>
      <p:pic>
        <p:nvPicPr>
          <p:cNvPr id="6150" name="Imagen 9"/>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1616076"/>
            <a:ext cx="4292600" cy="262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1" name="CuadroTexto 10"/>
          <p:cNvSpPr txBox="1">
            <a:spLocks noChangeArrowheads="1"/>
          </p:cNvSpPr>
          <p:nvPr/>
        </p:nvSpPr>
        <p:spPr bwMode="auto">
          <a:xfrm>
            <a:off x="6011864" y="2290764"/>
            <a:ext cx="438308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marL="0" marR="0" lvl="0" indent="0" algn="ctr" defTabSz="457200" rtl="0" eaLnBrk="0" fontAlgn="base" latinLnBrk="0" hangingPunct="0">
              <a:lnSpc>
                <a:spcPct val="100000"/>
              </a:lnSpc>
              <a:spcBef>
                <a:spcPct val="0"/>
              </a:spcBef>
              <a:spcAft>
                <a:spcPct val="0"/>
              </a:spcAft>
              <a:buClrTx/>
              <a:buSzTx/>
              <a:buFont typeface="Arial" panose="020B0604020202020204" pitchFamily="34" charset="0"/>
              <a:buNone/>
              <a:tabLst/>
              <a:defRPr/>
            </a:pPr>
            <a:r>
              <a:rPr lang="es-ES" altLang="es-ES" dirty="0" smtClean="0">
                <a:solidFill>
                  <a:srgbClr val="9BBB59">
                    <a:lumMod val="50000"/>
                  </a:srgbClr>
                </a:solidFill>
                <a:latin typeface="HelveticaNeue LT 85 Heavy" panose="02000903040000020004" pitchFamily="2" charset="0"/>
              </a:rPr>
              <a:t>INTRODUCCIÓN</a:t>
            </a:r>
          </a:p>
          <a:p>
            <a:pPr marL="0" marR="0" lvl="0" indent="0" algn="ctr" defTabSz="457200" rtl="0" eaLnBrk="0" fontAlgn="base" latinLnBrk="0" hangingPunct="0">
              <a:lnSpc>
                <a:spcPct val="100000"/>
              </a:lnSpc>
              <a:spcBef>
                <a:spcPct val="0"/>
              </a:spcBef>
              <a:spcAft>
                <a:spcPct val="0"/>
              </a:spcAft>
              <a:buClrTx/>
              <a:buSzTx/>
              <a:buFont typeface="Arial" panose="020B0604020202020204" pitchFamily="34" charset="0"/>
              <a:buNone/>
              <a:tabLst/>
              <a:defRPr/>
            </a:pPr>
            <a:r>
              <a:rPr lang="es-ES" altLang="es-ES" noProof="0" dirty="0" smtClean="0">
                <a:solidFill>
                  <a:srgbClr val="9BBB59">
                    <a:lumMod val="50000"/>
                  </a:srgbClr>
                </a:solidFill>
                <a:latin typeface="HelveticaNeue LT 85 Heavy" panose="02000903040000020004" pitchFamily="2" charset="0"/>
              </a:rPr>
              <a:t>OPOSICIONES</a:t>
            </a:r>
            <a:endParaRPr kumimoji="0" lang="es-ES" altLang="es-ES" sz="3200" b="0" i="0" u="none" strike="noStrike" kern="1200" cap="none" spc="0" normalizeH="0" baseline="0" noProof="0" dirty="0">
              <a:ln>
                <a:noFill/>
              </a:ln>
              <a:solidFill>
                <a:srgbClr val="9BBB59">
                  <a:lumMod val="50000"/>
                </a:srgbClr>
              </a:solidFill>
              <a:effectLst/>
              <a:uLnTx/>
              <a:uFillTx/>
              <a:latin typeface="HelveticaNeue LT 85 Heavy" panose="02000903040000020004" pitchFamily="2" charset="0"/>
              <a:ea typeface="ＭＳ Ｐゴシック" panose="020B0600070205080204" pitchFamily="34" charset="-128"/>
              <a:cs typeface="+mn-cs"/>
            </a:endParaRPr>
          </a:p>
        </p:txBody>
      </p:sp>
      <p:sp>
        <p:nvSpPr>
          <p:cNvPr id="12" name="Rectángulo 5"/>
          <p:cNvSpPr>
            <a:spLocks noChangeArrowheads="1"/>
          </p:cNvSpPr>
          <p:nvPr/>
        </p:nvSpPr>
        <p:spPr bwMode="auto">
          <a:xfrm>
            <a:off x="8553450" y="1571625"/>
            <a:ext cx="2114550" cy="323850"/>
          </a:xfrm>
          <a:prstGeom prst="rect">
            <a:avLst/>
          </a:prstGeom>
          <a:solidFill>
            <a:schemeClr val="bg1">
              <a:lumMod val="85000"/>
            </a:schemeClr>
          </a:solidFill>
          <a:ln>
            <a:noFill/>
          </a:ln>
          <a:extLst/>
        </p:spPr>
        <p:txBody>
          <a:bodyPr>
            <a:spAutoFit/>
          </a:bodyPr>
          <a:lstStyle>
            <a:lvl1pPr>
              <a:spcBef>
                <a:spcPct val="20000"/>
              </a:spcBef>
              <a:buFont typeface="Arial" pitchFamily="34" charset="0"/>
              <a:buChar char="•"/>
              <a:defRPr sz="3200">
                <a:solidFill>
                  <a:schemeClr val="tx1"/>
                </a:solidFill>
                <a:latin typeface="Calibri" pitchFamily="34" charset="0"/>
                <a:ea typeface="ＭＳ Ｐゴシック" pitchFamily="34" charset="-128"/>
              </a:defRPr>
            </a:lvl1pPr>
            <a:lvl2pPr marL="742950" indent="-285750">
              <a:spcBef>
                <a:spcPct val="20000"/>
              </a:spcBef>
              <a:buFont typeface="Arial" pitchFamily="34" charset="0"/>
              <a:buChar char="–"/>
              <a:defRPr sz="2800">
                <a:solidFill>
                  <a:schemeClr val="tx1"/>
                </a:solidFill>
                <a:latin typeface="Calibri" pitchFamily="34" charset="0"/>
                <a:ea typeface="ＭＳ Ｐゴシック" pitchFamily="34" charset="-128"/>
              </a:defRPr>
            </a:lvl2pPr>
            <a:lvl3pPr marL="1143000" indent="-228600">
              <a:spcBef>
                <a:spcPct val="20000"/>
              </a:spcBef>
              <a:buFont typeface="Arial" pitchFamily="34" charset="0"/>
              <a:buChar char="•"/>
              <a:defRPr sz="2400">
                <a:solidFill>
                  <a:schemeClr val="tx1"/>
                </a:solidFill>
                <a:latin typeface="Calibri" pitchFamily="34" charset="0"/>
                <a:ea typeface="ＭＳ Ｐゴシック" pitchFamily="34" charset="-128"/>
              </a:defRPr>
            </a:lvl3pPr>
            <a:lvl4pPr marL="1600200" indent="-228600">
              <a:spcBef>
                <a:spcPct val="20000"/>
              </a:spcBef>
              <a:buFont typeface="Arial" pitchFamily="34" charset="0"/>
              <a:buChar char="–"/>
              <a:defRPr sz="2000">
                <a:solidFill>
                  <a:schemeClr val="tx1"/>
                </a:solidFill>
                <a:latin typeface="Calibri" pitchFamily="34" charset="0"/>
                <a:ea typeface="ＭＳ Ｐゴシック" pitchFamily="34" charset="-128"/>
              </a:defRPr>
            </a:lvl4pPr>
            <a:lvl5pPr marL="2057400" indent="-228600">
              <a:spcBef>
                <a:spcPct val="20000"/>
              </a:spcBef>
              <a:buFont typeface="Arial" pitchFamily="34" charset="0"/>
              <a:buChar char="»"/>
              <a:defRPr sz="2000">
                <a:solidFill>
                  <a:schemeClr val="tx1"/>
                </a:solidFill>
                <a:latin typeface="Calibri" pitchFamily="34" charset="0"/>
                <a:ea typeface="ＭＳ Ｐゴシック"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9pPr>
          </a:lstStyle>
          <a:p>
            <a:pPr marL="0" marR="0" lvl="0" indent="0" algn="r" defTabSz="457200" rtl="0" eaLnBrk="1" fontAlgn="base" latinLnBrk="0" hangingPunct="1">
              <a:lnSpc>
                <a:spcPct val="100000"/>
              </a:lnSpc>
              <a:spcBef>
                <a:spcPct val="0"/>
              </a:spcBef>
              <a:spcAft>
                <a:spcPct val="0"/>
              </a:spcAft>
              <a:buClrTx/>
              <a:buSzTx/>
              <a:buFont typeface="Arial" pitchFamily="34" charset="0"/>
              <a:buNone/>
              <a:tabLst/>
              <a:defRPr/>
            </a:pPr>
            <a:endParaRPr kumimoji="0" lang="es-ES" altLang="es-ES" sz="1500" b="0" i="0" u="none" strike="noStrike" kern="1200" cap="none" spc="0" normalizeH="0" baseline="0" noProof="0" dirty="0">
              <a:ln>
                <a:noFill/>
              </a:ln>
              <a:solidFill>
                <a:prstClr val="black"/>
              </a:solidFill>
              <a:effectLst/>
              <a:uLnTx/>
              <a:uFillTx/>
              <a:latin typeface="Calibri"/>
              <a:ea typeface="ＭＳ Ｐゴシック" pitchFamily="34" charset="-128"/>
              <a:cs typeface="+mn-cs"/>
            </a:endParaRPr>
          </a:p>
        </p:txBody>
      </p:sp>
      <p:sp>
        <p:nvSpPr>
          <p:cNvPr id="13" name="Rectángulo 5"/>
          <p:cNvSpPr>
            <a:spLocks noChangeArrowheads="1"/>
          </p:cNvSpPr>
          <p:nvPr/>
        </p:nvSpPr>
        <p:spPr bwMode="auto">
          <a:xfrm>
            <a:off x="3255963" y="4589464"/>
            <a:ext cx="57531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ea typeface="ＭＳ Ｐゴシック" pitchFamily="34" charset="-128"/>
              </a:defRPr>
            </a:lvl1pPr>
            <a:lvl2pPr marL="742950" indent="-285750">
              <a:spcBef>
                <a:spcPct val="20000"/>
              </a:spcBef>
              <a:buFont typeface="Arial" pitchFamily="34" charset="0"/>
              <a:buChar char="–"/>
              <a:defRPr sz="2800">
                <a:solidFill>
                  <a:schemeClr val="tx1"/>
                </a:solidFill>
                <a:latin typeface="Calibri" pitchFamily="34" charset="0"/>
                <a:ea typeface="ＭＳ Ｐゴシック" pitchFamily="34" charset="-128"/>
              </a:defRPr>
            </a:lvl2pPr>
            <a:lvl3pPr marL="1143000" indent="-228600">
              <a:spcBef>
                <a:spcPct val="20000"/>
              </a:spcBef>
              <a:buFont typeface="Arial" pitchFamily="34" charset="0"/>
              <a:buChar char="•"/>
              <a:defRPr sz="2400">
                <a:solidFill>
                  <a:schemeClr val="tx1"/>
                </a:solidFill>
                <a:latin typeface="Calibri" pitchFamily="34" charset="0"/>
                <a:ea typeface="ＭＳ Ｐゴシック" pitchFamily="34" charset="-128"/>
              </a:defRPr>
            </a:lvl3pPr>
            <a:lvl4pPr marL="1600200" indent="-228600">
              <a:spcBef>
                <a:spcPct val="20000"/>
              </a:spcBef>
              <a:buFont typeface="Arial" pitchFamily="34" charset="0"/>
              <a:buChar char="–"/>
              <a:defRPr sz="2000">
                <a:solidFill>
                  <a:schemeClr val="tx1"/>
                </a:solidFill>
                <a:latin typeface="Calibri" pitchFamily="34" charset="0"/>
                <a:ea typeface="ＭＳ Ｐゴシック" pitchFamily="34" charset="-128"/>
              </a:defRPr>
            </a:lvl4pPr>
            <a:lvl5pPr marL="2057400" indent="-228600">
              <a:spcBef>
                <a:spcPct val="20000"/>
              </a:spcBef>
              <a:buFont typeface="Arial" pitchFamily="34" charset="0"/>
              <a:buChar char="»"/>
              <a:defRPr sz="2000">
                <a:solidFill>
                  <a:schemeClr val="tx1"/>
                </a:solidFill>
                <a:latin typeface="Calibri" pitchFamily="34" charset="0"/>
                <a:ea typeface="ＭＳ Ｐゴシック"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9pPr>
          </a:lstStyle>
          <a:p>
            <a:pPr marL="0" marR="0" lvl="0" indent="0" algn="l" defTabSz="457200" rtl="0" eaLnBrk="1" fontAlgn="base" latinLnBrk="0" hangingPunct="1">
              <a:lnSpc>
                <a:spcPct val="100000"/>
              </a:lnSpc>
              <a:spcBef>
                <a:spcPct val="0"/>
              </a:spcBef>
              <a:spcAft>
                <a:spcPct val="0"/>
              </a:spcAft>
              <a:buClrTx/>
              <a:buSzTx/>
              <a:buFont typeface="Arial" pitchFamily="34" charset="0"/>
              <a:buNone/>
              <a:tabLst/>
              <a:defRPr/>
            </a:pPr>
            <a:r>
              <a:rPr kumimoji="0" lang="es-ES" altLang="es-ES" sz="3200" b="0" i="0" u="none" strike="noStrike" kern="1200" cap="none" spc="0" normalizeH="0" baseline="0" noProof="0" dirty="0" smtClean="0">
                <a:ln>
                  <a:noFill/>
                </a:ln>
                <a:solidFill>
                  <a:prstClr val="white"/>
                </a:solidFill>
                <a:effectLst/>
                <a:uLnTx/>
                <a:uFillTx/>
                <a:latin typeface="HelveticaNeue LT 65 Medium" panose="02000603020000020004" pitchFamily="2" charset="0"/>
                <a:ea typeface="ＭＳ Ｐゴシック" pitchFamily="34" charset="-128"/>
                <a:cs typeface="+mn-cs"/>
              </a:rPr>
              <a:t>Oficina de Empleo de Logroño</a:t>
            </a:r>
            <a:endParaRPr kumimoji="0" lang="es-ES" altLang="es-ES" sz="3200" b="0" i="0" u="none" strike="noStrike" kern="1200" cap="none" spc="0" normalizeH="0" baseline="0" noProof="0" dirty="0">
              <a:ln>
                <a:noFill/>
              </a:ln>
              <a:solidFill>
                <a:prstClr val="white"/>
              </a:solidFill>
              <a:effectLst/>
              <a:uLnTx/>
              <a:uFillTx/>
              <a:latin typeface="HelveticaNeue LT 65 Medium" panose="02000603020000020004" pitchFamily="2" charset="0"/>
              <a:ea typeface="ＭＳ Ｐゴシック" pitchFamily="34" charset="-128"/>
              <a:cs typeface="+mn-cs"/>
            </a:endParaRPr>
          </a:p>
        </p:txBody>
      </p:sp>
    </p:spTree>
    <p:extLst>
      <p:ext uri="{BB962C8B-B14F-4D97-AF65-F5344CB8AC3E}">
        <p14:creationId xmlns:p14="http://schemas.microsoft.com/office/powerpoint/2010/main" val="38887882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solidFill>
                  <a:srgbClr val="006600"/>
                </a:solidFill>
              </a:rPr>
              <a:t>TIPOS DE EMPLEADOS PUBLICOS</a:t>
            </a:r>
            <a:endParaRPr lang="es-ES" b="1" dirty="0">
              <a:solidFill>
                <a:srgbClr val="006600"/>
              </a:solidFill>
            </a:endParaRPr>
          </a:p>
        </p:txBody>
      </p:sp>
      <p:sp>
        <p:nvSpPr>
          <p:cNvPr id="3" name="Marcador de contenido 2"/>
          <p:cNvSpPr>
            <a:spLocks noGrp="1"/>
          </p:cNvSpPr>
          <p:nvPr>
            <p:ph idx="1"/>
          </p:nvPr>
        </p:nvSpPr>
        <p:spPr/>
        <p:txBody>
          <a:bodyPr/>
          <a:lstStyle/>
          <a:p>
            <a:pPr algn="just"/>
            <a:r>
              <a:rPr lang="es-ES" dirty="0" smtClean="0"/>
              <a:t>Personal funcionario: </a:t>
            </a:r>
            <a:r>
              <a:rPr lang="es-ES" sz="1800" dirty="0" smtClean="0"/>
              <a:t>Son </a:t>
            </a:r>
            <a:r>
              <a:rPr lang="es-ES" sz="1800" dirty="0"/>
              <a:t>funcionarios de carrera quienes, en virtud de nombramiento legal, están vinculados a una Administración Pública por una relación estatutaria regulada por el Derecho Administrativo para el desempeño de servicios profesionales retribuidos de carácter </a:t>
            </a:r>
            <a:r>
              <a:rPr lang="es-ES" sz="1800" dirty="0" smtClean="0"/>
              <a:t>permanente.</a:t>
            </a:r>
          </a:p>
          <a:p>
            <a:pPr algn="just"/>
            <a:r>
              <a:rPr lang="es-ES" dirty="0" smtClean="0"/>
              <a:t>Personal funcionario interino: </a:t>
            </a:r>
            <a:r>
              <a:rPr lang="es-ES" sz="1800" dirty="0"/>
              <a:t>Son funcionarios interinos los que, por razones expresamente justificadas de necesidad y urgencia, son nombrados como tales para el desempeño de funciones propias de funcionarios de carrera</a:t>
            </a:r>
          </a:p>
          <a:p>
            <a:pPr algn="just"/>
            <a:r>
              <a:rPr lang="es-ES" dirty="0" smtClean="0"/>
              <a:t>Personal laboral: </a:t>
            </a:r>
            <a:r>
              <a:rPr lang="es-ES" sz="2000" dirty="0" smtClean="0"/>
              <a:t>Es </a:t>
            </a:r>
            <a:r>
              <a:rPr lang="es-ES" sz="2000" dirty="0"/>
              <a:t>personal laboral el que en virtud de contrato de trabajo formalizado por escrito, en cualquiera de las modalidades de contratación de personal previstas en la legislación laboral, presta servicios retribuidos por las Administraciones Públicas. En función de la duración del contrato éste podrá ser fijo, por tiempo indefinido o </a:t>
            </a:r>
            <a:r>
              <a:rPr lang="es-ES" sz="2000" dirty="0" smtClean="0"/>
              <a:t>temporal</a:t>
            </a:r>
            <a:endParaRPr lang="es-ES"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2086" y="446088"/>
            <a:ext cx="1276350" cy="400050"/>
          </a:xfrm>
          <a:prstGeom prst="rect">
            <a:avLst/>
          </a:prstGeom>
        </p:spPr>
      </p:pic>
    </p:spTree>
    <p:extLst>
      <p:ext uri="{BB962C8B-B14F-4D97-AF65-F5344CB8AC3E}">
        <p14:creationId xmlns:p14="http://schemas.microsoft.com/office/powerpoint/2010/main" val="7008148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TIPOS DE PERSONAL LABORAL</a:t>
            </a:r>
            <a:endParaRPr lang="es-ES" dirty="0"/>
          </a:p>
        </p:txBody>
      </p:sp>
      <p:sp>
        <p:nvSpPr>
          <p:cNvPr id="3" name="Marcador de contenido 2"/>
          <p:cNvSpPr>
            <a:spLocks noGrp="1"/>
          </p:cNvSpPr>
          <p:nvPr>
            <p:ph idx="1"/>
          </p:nvPr>
        </p:nvSpPr>
        <p:spPr/>
        <p:txBody>
          <a:bodyPr/>
          <a:lstStyle/>
          <a:p>
            <a:pPr algn="just"/>
            <a:endParaRPr lang="es-ES" sz="2400" dirty="0" smtClean="0"/>
          </a:p>
          <a:p>
            <a:pPr algn="just"/>
            <a:r>
              <a:rPr lang="es-ES" sz="2400" dirty="0" smtClean="0"/>
              <a:t>Los </a:t>
            </a:r>
            <a:r>
              <a:rPr lang="es-ES" sz="2400" dirty="0"/>
              <a:t>Departamentos ministeriales convocarán, previo informe favorable de la Dirección General de la Función Pública, los procesos selectivos para el acceso a las plazas vacantes adscritas a los mismos que deban cubrirse con personal laboral fijo de nuevo ingreso, de acuerdo con lo previsto en la oferta de empleo público</a:t>
            </a:r>
            <a:r>
              <a:rPr lang="es-ES" sz="2400" dirty="0" smtClean="0"/>
              <a:t>.</a:t>
            </a:r>
          </a:p>
          <a:p>
            <a:pPr marL="0" indent="0" algn="just">
              <a:buNone/>
            </a:pPr>
            <a:endParaRPr lang="es-ES" sz="2400" dirty="0"/>
          </a:p>
          <a:p>
            <a:pPr algn="just"/>
            <a:r>
              <a:rPr lang="es-ES" sz="2400" dirty="0" smtClean="0"/>
              <a:t>La </a:t>
            </a:r>
            <a:r>
              <a:rPr lang="es-ES" sz="2400" dirty="0"/>
              <a:t>promoción interna o de cobertura de vacantes del personal laboral que no sea de nuevo ingreso se regirá por sus convenios colectivos o normativa específica. Las correspondientes convocatorias precisarán del informe favorable de la Dirección General de la Función Pública</a:t>
            </a:r>
          </a:p>
          <a:p>
            <a:endParaRPr lang="es-ES"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0624" y="552106"/>
            <a:ext cx="1276350" cy="400050"/>
          </a:xfrm>
          <a:prstGeom prst="rect">
            <a:avLst/>
          </a:prstGeom>
        </p:spPr>
      </p:pic>
    </p:spTree>
    <p:extLst>
      <p:ext uri="{BB962C8B-B14F-4D97-AF65-F5344CB8AC3E}">
        <p14:creationId xmlns:p14="http://schemas.microsoft.com/office/powerpoint/2010/main" val="16388146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solidFill>
                  <a:srgbClr val="006600"/>
                </a:solidFill>
              </a:rPr>
              <a:t>	TIPOS </a:t>
            </a:r>
            <a:r>
              <a:rPr lang="es-ES" b="1" dirty="0">
                <a:solidFill>
                  <a:srgbClr val="006600"/>
                </a:solidFill>
              </a:rPr>
              <a:t>DE EMPLEADOS PUBLICOS</a:t>
            </a:r>
            <a:endParaRPr lang="es-ES" dirty="0"/>
          </a:p>
        </p:txBody>
      </p:sp>
      <p:sp>
        <p:nvSpPr>
          <p:cNvPr id="3" name="Marcador de contenido 2"/>
          <p:cNvSpPr>
            <a:spLocks noGrp="1"/>
          </p:cNvSpPr>
          <p:nvPr>
            <p:ph idx="1"/>
          </p:nvPr>
        </p:nvSpPr>
        <p:spPr/>
        <p:txBody>
          <a:bodyPr/>
          <a:lstStyle/>
          <a:p>
            <a:pPr lvl="0"/>
            <a:endParaRPr lang="es-ES" dirty="0" smtClean="0">
              <a:solidFill>
                <a:prstClr val="black"/>
              </a:solidFill>
            </a:endParaRPr>
          </a:p>
          <a:p>
            <a:pPr lvl="0" algn="just"/>
            <a:r>
              <a:rPr lang="es-ES" dirty="0" smtClean="0">
                <a:solidFill>
                  <a:prstClr val="black"/>
                </a:solidFill>
              </a:rPr>
              <a:t>Personal </a:t>
            </a:r>
            <a:r>
              <a:rPr lang="es-ES" dirty="0">
                <a:solidFill>
                  <a:prstClr val="black"/>
                </a:solidFill>
              </a:rPr>
              <a:t>eventual: </a:t>
            </a:r>
            <a:r>
              <a:rPr lang="es-ES" sz="1800" dirty="0">
                <a:solidFill>
                  <a:prstClr val="black"/>
                </a:solidFill>
              </a:rPr>
              <a:t>Es personal eventual el que, en virtud de nombramiento y con carácter no permanente, sólo realiza funciones expresamente calificadas como de confianza o asesoramiento especial, siendo retribuido con cargo a los créditos presupuestarios consignados para este fin</a:t>
            </a:r>
          </a:p>
          <a:p>
            <a:pPr lvl="0" algn="just"/>
            <a:endParaRPr lang="es-ES" dirty="0">
              <a:solidFill>
                <a:prstClr val="black"/>
              </a:solidFill>
            </a:endParaRPr>
          </a:p>
          <a:p>
            <a:pPr lvl="0" algn="just"/>
            <a:r>
              <a:rPr lang="es-ES" dirty="0">
                <a:solidFill>
                  <a:prstClr val="black"/>
                </a:solidFill>
              </a:rPr>
              <a:t>Personal directivo: </a:t>
            </a:r>
            <a:r>
              <a:rPr lang="es-ES" sz="1800" dirty="0">
                <a:solidFill>
                  <a:prstClr val="black"/>
                </a:solidFill>
              </a:rPr>
              <a:t>Es personal directivo el que desarrolla funciones directivas profesionales en las Administraciones Públicas, definidas como tales en las normas específicas de cada Administración</a:t>
            </a:r>
          </a:p>
          <a:p>
            <a:pPr marL="0" indent="0">
              <a:buNone/>
            </a:pPr>
            <a:endParaRPr lang="es-ES"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0624" y="552106"/>
            <a:ext cx="1276350" cy="400050"/>
          </a:xfrm>
          <a:prstGeom prst="rect">
            <a:avLst/>
          </a:prstGeom>
        </p:spPr>
      </p:pic>
    </p:spTree>
    <p:extLst>
      <p:ext uri="{BB962C8B-B14F-4D97-AF65-F5344CB8AC3E}">
        <p14:creationId xmlns:p14="http://schemas.microsoft.com/office/powerpoint/2010/main" val="9873758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solidFill>
                  <a:srgbClr val="006600"/>
                </a:solidFill>
              </a:rPr>
              <a:t>NIVELES Y </a:t>
            </a:r>
            <a:br>
              <a:rPr lang="es-ES" b="1" dirty="0" smtClean="0">
                <a:solidFill>
                  <a:srgbClr val="006600"/>
                </a:solidFill>
              </a:rPr>
            </a:br>
            <a:r>
              <a:rPr lang="es-ES" b="1" dirty="0" smtClean="0">
                <a:solidFill>
                  <a:srgbClr val="006600"/>
                </a:solidFill>
              </a:rPr>
              <a:t>REQUISITOS FUNCIONARIOS</a:t>
            </a:r>
            <a:endParaRPr lang="es-ES" b="1" dirty="0">
              <a:solidFill>
                <a:srgbClr val="006600"/>
              </a:solidFill>
            </a:endParaRPr>
          </a:p>
        </p:txBody>
      </p:sp>
      <p:sp>
        <p:nvSpPr>
          <p:cNvPr id="3" name="Marcador de contenido 2"/>
          <p:cNvSpPr>
            <a:spLocks noGrp="1"/>
          </p:cNvSpPr>
          <p:nvPr>
            <p:ph idx="1"/>
          </p:nvPr>
        </p:nvSpPr>
        <p:spPr/>
        <p:txBody>
          <a:bodyPr/>
          <a:lstStyle/>
          <a:p>
            <a:r>
              <a:rPr lang="es-ES" dirty="0" smtClean="0"/>
              <a:t>GRUPO A1 LICENCIADO, GRADO, ARQUITECTO INGENIERO</a:t>
            </a:r>
          </a:p>
          <a:p>
            <a:r>
              <a:rPr lang="es-ES" dirty="0" smtClean="0"/>
              <a:t>GRUPO A2 DIPLOMADO, ARQUITECTO O INGENIERO TÉCNICO</a:t>
            </a:r>
          </a:p>
          <a:p>
            <a:r>
              <a:rPr lang="es-ES" dirty="0" smtClean="0"/>
              <a:t>GRUPO B TECNICO SUPERIOR DE FORMACIÓN PROFESIONAL</a:t>
            </a:r>
          </a:p>
          <a:p>
            <a:r>
              <a:rPr lang="es-ES" dirty="0" smtClean="0"/>
              <a:t>GRUPO C1 BACHILLERATO</a:t>
            </a:r>
          </a:p>
          <a:p>
            <a:r>
              <a:rPr lang="es-ES" dirty="0" smtClean="0"/>
              <a:t>GRUPO C2 ESO</a:t>
            </a:r>
          </a:p>
          <a:p>
            <a:r>
              <a:rPr lang="es-ES" dirty="0" smtClean="0"/>
              <a:t>AGRUPACIONES PROFESIONALES</a:t>
            </a:r>
            <a:endParaRPr lang="es-ES"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2086" y="446088"/>
            <a:ext cx="1276350" cy="400050"/>
          </a:xfrm>
          <a:prstGeom prst="rect">
            <a:avLst/>
          </a:prstGeom>
        </p:spPr>
      </p:pic>
    </p:spTree>
    <p:extLst>
      <p:ext uri="{BB962C8B-B14F-4D97-AF65-F5344CB8AC3E}">
        <p14:creationId xmlns:p14="http://schemas.microsoft.com/office/powerpoint/2010/main" val="2039930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FORMAS DE ACCESO</a:t>
            </a:r>
            <a:endParaRPr lang="es-ES" dirty="0"/>
          </a:p>
        </p:txBody>
      </p:sp>
      <p:sp>
        <p:nvSpPr>
          <p:cNvPr id="3" name="Marcador de contenido 2"/>
          <p:cNvSpPr>
            <a:spLocks noGrp="1"/>
          </p:cNvSpPr>
          <p:nvPr>
            <p:ph idx="1"/>
          </p:nvPr>
        </p:nvSpPr>
        <p:spPr/>
        <p:txBody>
          <a:bodyPr/>
          <a:lstStyle/>
          <a:p>
            <a:r>
              <a:rPr lang="es-ES" dirty="0" smtClean="0"/>
              <a:t>OPOSICIÓN: </a:t>
            </a:r>
          </a:p>
          <a:p>
            <a:endParaRPr lang="es-ES" dirty="0"/>
          </a:p>
          <a:p>
            <a:r>
              <a:rPr lang="es-ES" dirty="0" smtClean="0"/>
              <a:t>CONCURSO OPOSICIÓN:</a:t>
            </a:r>
          </a:p>
          <a:p>
            <a:endParaRPr lang="es-ES" dirty="0"/>
          </a:p>
          <a:p>
            <a:r>
              <a:rPr lang="es-ES" dirty="0" smtClean="0"/>
              <a:t>CONCURSO: </a:t>
            </a:r>
            <a:endParaRPr lang="es-ES" dirty="0"/>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2086" y="446088"/>
            <a:ext cx="1276350" cy="400050"/>
          </a:xfrm>
          <a:prstGeom prst="rect">
            <a:avLst/>
          </a:prstGeom>
        </p:spPr>
      </p:pic>
    </p:spTree>
    <p:extLst>
      <p:ext uri="{BB962C8B-B14F-4D97-AF65-F5344CB8AC3E}">
        <p14:creationId xmlns:p14="http://schemas.microsoft.com/office/powerpoint/2010/main" val="1125587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solidFill>
                  <a:srgbClr val="006600"/>
                </a:solidFill>
              </a:rPr>
              <a:t>   PERSONAL LABORAL (FUNCIONES)</a:t>
            </a:r>
            <a:endParaRPr lang="es-ES" b="1" dirty="0">
              <a:solidFill>
                <a:srgbClr val="006600"/>
              </a:solidFill>
            </a:endParaRPr>
          </a:p>
        </p:txBody>
      </p:sp>
      <p:sp>
        <p:nvSpPr>
          <p:cNvPr id="3" name="Marcador de contenido 2"/>
          <p:cNvSpPr>
            <a:spLocks noGrp="1"/>
          </p:cNvSpPr>
          <p:nvPr>
            <p:ph idx="1"/>
          </p:nvPr>
        </p:nvSpPr>
        <p:spPr/>
        <p:txBody>
          <a:bodyPr/>
          <a:lstStyle/>
          <a:p>
            <a:pPr algn="just"/>
            <a:r>
              <a:rPr lang="es-ES" sz="1800" dirty="0" smtClean="0">
                <a:solidFill>
                  <a:srgbClr val="006600"/>
                </a:solidFill>
              </a:rPr>
              <a:t>Los </a:t>
            </a:r>
            <a:r>
              <a:rPr lang="es-ES" sz="1800" dirty="0">
                <a:solidFill>
                  <a:srgbClr val="006600"/>
                </a:solidFill>
              </a:rPr>
              <a:t>puestos de naturaleza no permanente y aquéllos cuyas actividades se dirijan a satisfacer necesidades de carácter periódico y discontinuo;</a:t>
            </a:r>
          </a:p>
          <a:p>
            <a:pPr algn="just"/>
            <a:r>
              <a:rPr lang="es-ES" sz="1800" dirty="0" smtClean="0">
                <a:solidFill>
                  <a:srgbClr val="006600"/>
                </a:solidFill>
              </a:rPr>
              <a:t>los </a:t>
            </a:r>
            <a:r>
              <a:rPr lang="es-ES" sz="1800" dirty="0">
                <a:solidFill>
                  <a:srgbClr val="006600"/>
                </a:solidFill>
              </a:rPr>
              <a:t>puestos cuyas actividades sean propias de oficios, así como los de vigilancia, custodia, porteo y otros análogos;</a:t>
            </a:r>
          </a:p>
          <a:p>
            <a:pPr algn="just"/>
            <a:r>
              <a:rPr lang="es-ES" sz="1800" dirty="0" smtClean="0">
                <a:solidFill>
                  <a:srgbClr val="006600"/>
                </a:solidFill>
              </a:rPr>
              <a:t>los </a:t>
            </a:r>
            <a:r>
              <a:rPr lang="es-ES" sz="1800" dirty="0">
                <a:solidFill>
                  <a:srgbClr val="006600"/>
                </a:solidFill>
              </a:rPr>
              <a:t>puestos de carácter instrumental correspondientes a las áreas de mantenimiento y conservación de edificios, equipos e instalaciones, artes gráficas, encuestas, protección civil y comunicación social, así como los puestos de las áreas de expresión artística y los vinculados directamente a su desarrollo, servicios sociales y protección de menores;</a:t>
            </a:r>
          </a:p>
          <a:p>
            <a:pPr algn="just"/>
            <a:r>
              <a:rPr lang="es-ES" sz="1800" dirty="0" smtClean="0">
                <a:solidFill>
                  <a:srgbClr val="006600"/>
                </a:solidFill>
              </a:rPr>
              <a:t>los </a:t>
            </a:r>
            <a:r>
              <a:rPr lang="es-ES" sz="1800" dirty="0">
                <a:solidFill>
                  <a:srgbClr val="006600"/>
                </a:solidFill>
              </a:rPr>
              <a:t>puestos correspondientes a áreas de actividades que requieran conocimientos técnicos especializados cuando no existan Cuerpos o Escalas de funcionarios cuyos miembros tengan la preparación específica necesaria para su desempeño, y</a:t>
            </a:r>
          </a:p>
          <a:p>
            <a:pPr algn="just"/>
            <a:r>
              <a:rPr lang="es-ES" sz="1800" dirty="0" smtClean="0">
                <a:solidFill>
                  <a:srgbClr val="006600"/>
                </a:solidFill>
              </a:rPr>
              <a:t>los </a:t>
            </a:r>
            <a:r>
              <a:rPr lang="es-ES" sz="1800" dirty="0">
                <a:solidFill>
                  <a:srgbClr val="006600"/>
                </a:solidFill>
              </a:rPr>
              <a:t>puestos de trabajo en el extranjero con funciones administrativas de trámite y colaboración y auxiliares que comporten manejo de máquinas, archivo y similares.</a:t>
            </a:r>
          </a:p>
          <a:p>
            <a:pPr algn="just"/>
            <a:r>
              <a:rPr lang="es-ES" sz="1800" dirty="0" smtClean="0">
                <a:solidFill>
                  <a:srgbClr val="006600"/>
                </a:solidFill>
              </a:rPr>
              <a:t>Los </a:t>
            </a:r>
            <a:r>
              <a:rPr lang="es-ES" sz="1800" dirty="0">
                <a:solidFill>
                  <a:srgbClr val="006600"/>
                </a:solidFill>
              </a:rPr>
              <a:t>puestos con funciones auxiliares de carácter instrumental y apoyo administrativo.</a:t>
            </a:r>
          </a:p>
          <a:p>
            <a:endParaRPr lang="es-ES"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2086" y="446088"/>
            <a:ext cx="1276350" cy="400050"/>
          </a:xfrm>
          <a:prstGeom prst="rect">
            <a:avLst/>
          </a:prstGeom>
        </p:spPr>
      </p:pic>
    </p:spTree>
    <p:extLst>
      <p:ext uri="{BB962C8B-B14F-4D97-AF65-F5344CB8AC3E}">
        <p14:creationId xmlns:p14="http://schemas.microsoft.com/office/powerpoint/2010/main" val="2773323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solidFill>
                  <a:srgbClr val="006600"/>
                </a:solidFill>
              </a:rPr>
              <a:t>PERSONAL LABORAL (GRUPOS)</a:t>
            </a:r>
            <a:endParaRPr lang="es-ES" b="1" dirty="0">
              <a:solidFill>
                <a:srgbClr val="006600"/>
              </a:solidFill>
            </a:endParaRPr>
          </a:p>
        </p:txBody>
      </p:sp>
      <p:sp>
        <p:nvSpPr>
          <p:cNvPr id="3" name="Marcador de contenido 2"/>
          <p:cNvSpPr>
            <a:spLocks noGrp="1"/>
          </p:cNvSpPr>
          <p:nvPr>
            <p:ph idx="1"/>
          </p:nvPr>
        </p:nvSpPr>
        <p:spPr/>
        <p:txBody>
          <a:bodyPr/>
          <a:lstStyle/>
          <a:p>
            <a:r>
              <a:rPr lang="es-ES" sz="1800" dirty="0" smtClean="0">
                <a:solidFill>
                  <a:srgbClr val="006600"/>
                </a:solidFill>
              </a:rPr>
              <a:t>1. </a:t>
            </a:r>
            <a:r>
              <a:rPr lang="es-ES" sz="1800" b="1" dirty="0" smtClean="0">
                <a:solidFill>
                  <a:srgbClr val="006600"/>
                </a:solidFill>
              </a:rPr>
              <a:t>Grupo </a:t>
            </a:r>
            <a:r>
              <a:rPr lang="es-ES" sz="1800" b="1" dirty="0">
                <a:solidFill>
                  <a:srgbClr val="006600"/>
                </a:solidFill>
              </a:rPr>
              <a:t>profesional M3</a:t>
            </a:r>
            <a:r>
              <a:rPr lang="es-ES" sz="1800" dirty="0">
                <a:solidFill>
                  <a:srgbClr val="006600"/>
                </a:solidFill>
              </a:rPr>
              <a:t>: Título clasificado en el Nivel </a:t>
            </a:r>
            <a:r>
              <a:rPr lang="es-ES" sz="1800" dirty="0" smtClean="0">
                <a:solidFill>
                  <a:srgbClr val="006600"/>
                </a:solidFill>
              </a:rPr>
              <a:t>3 (MASTER) del </a:t>
            </a:r>
            <a:r>
              <a:rPr lang="es-ES" sz="1800" dirty="0">
                <a:solidFill>
                  <a:srgbClr val="006600"/>
                </a:solidFill>
              </a:rPr>
              <a:t>Marco Español de Cualificaciones para la Educación Superior o equivalentes.</a:t>
            </a:r>
          </a:p>
          <a:p>
            <a:r>
              <a:rPr lang="es-ES" sz="1800" dirty="0" smtClean="0">
                <a:solidFill>
                  <a:srgbClr val="006600"/>
                </a:solidFill>
              </a:rPr>
              <a:t>2. </a:t>
            </a:r>
            <a:r>
              <a:rPr lang="es-ES" sz="1800" b="1" dirty="0" smtClean="0">
                <a:solidFill>
                  <a:srgbClr val="006600"/>
                </a:solidFill>
              </a:rPr>
              <a:t>Grupo </a:t>
            </a:r>
            <a:r>
              <a:rPr lang="es-ES" sz="1800" b="1" dirty="0">
                <a:solidFill>
                  <a:srgbClr val="006600"/>
                </a:solidFill>
              </a:rPr>
              <a:t>profesional M2</a:t>
            </a:r>
            <a:r>
              <a:rPr lang="es-ES" sz="1800" dirty="0">
                <a:solidFill>
                  <a:srgbClr val="006600"/>
                </a:solidFill>
              </a:rPr>
              <a:t>: Título clasificado en el Nivel </a:t>
            </a:r>
            <a:r>
              <a:rPr lang="es-ES" sz="1800" dirty="0" smtClean="0">
                <a:solidFill>
                  <a:srgbClr val="006600"/>
                </a:solidFill>
              </a:rPr>
              <a:t>2(GRADO O LICENCIADO) </a:t>
            </a:r>
            <a:r>
              <a:rPr lang="es-ES" sz="1800" dirty="0">
                <a:solidFill>
                  <a:srgbClr val="006600"/>
                </a:solidFill>
              </a:rPr>
              <a:t>del Marco Español de Cualificaciones para la Educación Superior o equivalentes.</a:t>
            </a:r>
          </a:p>
          <a:p>
            <a:r>
              <a:rPr lang="es-ES" sz="1800" dirty="0" smtClean="0">
                <a:solidFill>
                  <a:srgbClr val="006600"/>
                </a:solidFill>
              </a:rPr>
              <a:t>3. </a:t>
            </a:r>
            <a:r>
              <a:rPr lang="es-ES" sz="1800" b="1" dirty="0" smtClean="0">
                <a:solidFill>
                  <a:srgbClr val="006600"/>
                </a:solidFill>
              </a:rPr>
              <a:t>Grupo </a:t>
            </a:r>
            <a:r>
              <a:rPr lang="es-ES" sz="1800" b="1" dirty="0">
                <a:solidFill>
                  <a:srgbClr val="006600"/>
                </a:solidFill>
              </a:rPr>
              <a:t>profesional M1</a:t>
            </a:r>
            <a:r>
              <a:rPr lang="es-ES" sz="1800" dirty="0">
                <a:solidFill>
                  <a:srgbClr val="006600"/>
                </a:solidFill>
              </a:rPr>
              <a:t>: Título clasificado en el Nivel 1 </a:t>
            </a:r>
            <a:r>
              <a:rPr lang="es-ES" sz="1800" dirty="0" smtClean="0">
                <a:solidFill>
                  <a:srgbClr val="006600"/>
                </a:solidFill>
              </a:rPr>
              <a:t>(TECNICO SUPERIOR) del </a:t>
            </a:r>
            <a:r>
              <a:rPr lang="es-ES" sz="1800" dirty="0">
                <a:solidFill>
                  <a:srgbClr val="006600"/>
                </a:solidFill>
              </a:rPr>
              <a:t>Marco Español de Cualificaciones para la Educación Superior o equivalentes.</a:t>
            </a:r>
          </a:p>
          <a:p>
            <a:r>
              <a:rPr lang="es-ES" sz="1800" dirty="0" smtClean="0">
                <a:solidFill>
                  <a:srgbClr val="006600"/>
                </a:solidFill>
              </a:rPr>
              <a:t>4. </a:t>
            </a:r>
            <a:r>
              <a:rPr lang="es-ES" sz="1800" b="1" dirty="0" smtClean="0">
                <a:solidFill>
                  <a:srgbClr val="006600"/>
                </a:solidFill>
              </a:rPr>
              <a:t>Grupo </a:t>
            </a:r>
            <a:r>
              <a:rPr lang="es-ES" sz="1800" b="1" dirty="0">
                <a:solidFill>
                  <a:srgbClr val="006600"/>
                </a:solidFill>
              </a:rPr>
              <a:t>profesional E2</a:t>
            </a:r>
            <a:r>
              <a:rPr lang="es-ES" sz="1800" dirty="0">
                <a:solidFill>
                  <a:srgbClr val="006600"/>
                </a:solidFill>
              </a:rPr>
              <a:t>: Título de Bachiller o Técnico o equivalentes.</a:t>
            </a:r>
          </a:p>
          <a:p>
            <a:r>
              <a:rPr lang="es-ES" sz="1800" dirty="0" smtClean="0">
                <a:solidFill>
                  <a:srgbClr val="006600"/>
                </a:solidFill>
              </a:rPr>
              <a:t>5. </a:t>
            </a:r>
            <a:r>
              <a:rPr lang="es-ES" sz="1800" b="1" dirty="0" smtClean="0">
                <a:solidFill>
                  <a:srgbClr val="006600"/>
                </a:solidFill>
              </a:rPr>
              <a:t>Grupo </a:t>
            </a:r>
            <a:r>
              <a:rPr lang="es-ES" sz="1800" b="1" dirty="0">
                <a:solidFill>
                  <a:srgbClr val="006600"/>
                </a:solidFill>
              </a:rPr>
              <a:t>profesional E1</a:t>
            </a:r>
            <a:r>
              <a:rPr lang="es-ES" sz="1800" dirty="0">
                <a:solidFill>
                  <a:srgbClr val="006600"/>
                </a:solidFill>
              </a:rPr>
              <a:t>: Título de Graduado en Educación Secundaria Obligatoria o Título Profesional Básico o equivalentes.</a:t>
            </a:r>
          </a:p>
          <a:p>
            <a:r>
              <a:rPr lang="es-ES" sz="1800" dirty="0" smtClean="0">
                <a:solidFill>
                  <a:srgbClr val="006600"/>
                </a:solidFill>
              </a:rPr>
              <a:t>6</a:t>
            </a:r>
            <a:r>
              <a:rPr lang="es-ES" sz="1800" b="1" dirty="0" smtClean="0">
                <a:solidFill>
                  <a:srgbClr val="006600"/>
                </a:solidFill>
              </a:rPr>
              <a:t>. Grupo </a:t>
            </a:r>
            <a:r>
              <a:rPr lang="es-ES" sz="1800" b="1" dirty="0">
                <a:solidFill>
                  <a:srgbClr val="006600"/>
                </a:solidFill>
              </a:rPr>
              <a:t>profesional E0</a:t>
            </a:r>
            <a:r>
              <a:rPr lang="es-ES" sz="1800" dirty="0">
                <a:solidFill>
                  <a:srgbClr val="006600"/>
                </a:solidFill>
              </a:rPr>
              <a:t>: Sin titulación prevista en el sistema educativo</a:t>
            </a:r>
            <a:r>
              <a:rPr lang="es-ES" sz="1800" dirty="0" smtClean="0">
                <a:solidFill>
                  <a:srgbClr val="006600"/>
                </a:solidFill>
              </a:rPr>
              <a:t>.</a:t>
            </a:r>
          </a:p>
          <a:p>
            <a:pPr algn="just"/>
            <a:r>
              <a:rPr lang="es-ES" sz="1800" dirty="0" smtClean="0">
                <a:solidFill>
                  <a:srgbClr val="006600"/>
                </a:solidFill>
              </a:rPr>
              <a:t>7. </a:t>
            </a:r>
            <a:r>
              <a:rPr lang="es-ES" sz="1800" b="1" dirty="0" smtClean="0">
                <a:solidFill>
                  <a:srgbClr val="006600"/>
                </a:solidFill>
              </a:rPr>
              <a:t>Acceso a puestos a los que se requiere Doctorado (NIVEL 4)</a:t>
            </a:r>
            <a:r>
              <a:rPr lang="es-ES" sz="1800" dirty="0" smtClean="0">
                <a:solidFill>
                  <a:srgbClr val="006600"/>
                </a:solidFill>
              </a:rPr>
              <a:t>: Cuando </a:t>
            </a:r>
            <a:r>
              <a:rPr lang="es-ES" sz="1800" dirty="0">
                <a:solidFill>
                  <a:srgbClr val="006600"/>
                </a:solidFill>
              </a:rPr>
              <a:t>el contenido de la prestación laboral de un puesto sea altamente cualificado y se requiera el título de Doctor para el desempeño del mismo, figurará así en la correspondiente convocatoria y será en ese momento cuando se adecúen las características retributivas del puesto previa aprobación por la Comisión </a:t>
            </a:r>
            <a:r>
              <a:rPr lang="es-ES" sz="1800" dirty="0" smtClean="0">
                <a:solidFill>
                  <a:srgbClr val="006600"/>
                </a:solidFill>
              </a:rPr>
              <a:t>Paritaria.</a:t>
            </a:r>
            <a:endParaRPr lang="es-ES" sz="1800" dirty="0">
              <a:solidFill>
                <a:srgbClr val="006600"/>
              </a:solidFill>
            </a:endParaRPr>
          </a:p>
          <a:p>
            <a:endParaRPr lang="es-ES"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2086" y="446088"/>
            <a:ext cx="1276350" cy="400050"/>
          </a:xfrm>
          <a:prstGeom prst="rect">
            <a:avLst/>
          </a:prstGeom>
        </p:spPr>
      </p:pic>
    </p:spTree>
    <p:extLst>
      <p:ext uri="{BB962C8B-B14F-4D97-AF65-F5344CB8AC3E}">
        <p14:creationId xmlns:p14="http://schemas.microsoft.com/office/powerpoint/2010/main" val="28130577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lantilla_Gobierno_0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362</TotalTime>
  <Words>744</Words>
  <Application>Microsoft Office PowerPoint</Application>
  <PresentationFormat>Panorámica</PresentationFormat>
  <Paragraphs>45</Paragraphs>
  <Slides>8</Slides>
  <Notes>0</Notes>
  <HiddenSlides>0</HiddenSlides>
  <MMClips>0</MMClips>
  <ScaleCrop>false</ScaleCrop>
  <HeadingPairs>
    <vt:vector size="6" baseType="variant">
      <vt:variant>
        <vt:lpstr>Fuentes usadas</vt:lpstr>
      </vt:variant>
      <vt:variant>
        <vt:i4>6</vt:i4>
      </vt:variant>
      <vt:variant>
        <vt:lpstr>Tema</vt:lpstr>
      </vt:variant>
      <vt:variant>
        <vt:i4>2</vt:i4>
      </vt:variant>
      <vt:variant>
        <vt:lpstr>Títulos de diapositiva</vt:lpstr>
      </vt:variant>
      <vt:variant>
        <vt:i4>8</vt:i4>
      </vt:variant>
    </vt:vector>
  </HeadingPairs>
  <TitlesOfParts>
    <vt:vector size="16" baseType="lpstr">
      <vt:lpstr>ＭＳ Ｐゴシック</vt:lpstr>
      <vt:lpstr>Arial</vt:lpstr>
      <vt:lpstr>Calibri</vt:lpstr>
      <vt:lpstr>Calibri Light</vt:lpstr>
      <vt:lpstr>HelveticaNeue LT 65 Medium</vt:lpstr>
      <vt:lpstr>HelveticaNeue LT 85 Heavy</vt:lpstr>
      <vt:lpstr>Tema de Office</vt:lpstr>
      <vt:lpstr>Plantilla_Gobierno_01</vt:lpstr>
      <vt:lpstr>Presentación de PowerPoint</vt:lpstr>
      <vt:lpstr>TIPOS DE EMPLEADOS PUBLICOS</vt:lpstr>
      <vt:lpstr>TIPOS DE PERSONAL LABORAL</vt:lpstr>
      <vt:lpstr> TIPOS DE EMPLEADOS PUBLICOS</vt:lpstr>
      <vt:lpstr>NIVELES Y  REQUISITOS FUNCIONARIOS</vt:lpstr>
      <vt:lpstr>FORMAS DE ACCESO</vt:lpstr>
      <vt:lpstr>   PERSONAL LABORAL (FUNCIONES)</vt:lpstr>
      <vt:lpstr>PERSONAL LABORAL (GRUPOS)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Vicente Pérez López-Torres</dc:creator>
  <cp:lastModifiedBy>Vicente Pérez López-Torres</cp:lastModifiedBy>
  <cp:revision>15</cp:revision>
  <dcterms:created xsi:type="dcterms:W3CDTF">2021-01-19T09:29:50Z</dcterms:created>
  <dcterms:modified xsi:type="dcterms:W3CDTF">2021-02-10T07:07:59Z</dcterms:modified>
</cp:coreProperties>
</file>